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78" r:id="rId4"/>
    <p:sldId id="277" r:id="rId5"/>
    <p:sldId id="257" r:id="rId6"/>
    <p:sldId id="258" r:id="rId7"/>
    <p:sldId id="279" r:id="rId8"/>
    <p:sldId id="259" r:id="rId9"/>
    <p:sldId id="260" r:id="rId10"/>
    <p:sldId id="261" r:id="rId11"/>
    <p:sldId id="273" r:id="rId12"/>
    <p:sldId id="262" r:id="rId13"/>
    <p:sldId id="263" r:id="rId14"/>
    <p:sldId id="274" r:id="rId15"/>
    <p:sldId id="264" r:id="rId16"/>
    <p:sldId id="265" r:id="rId17"/>
    <p:sldId id="280" r:id="rId18"/>
    <p:sldId id="266" r:id="rId19"/>
    <p:sldId id="267" r:id="rId20"/>
    <p:sldId id="268" r:id="rId21"/>
    <p:sldId id="269" r:id="rId22"/>
    <p:sldId id="270" r:id="rId23"/>
    <p:sldId id="275" r:id="rId24"/>
    <p:sldId id="271" r:id="rId25"/>
    <p:sldId id="272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7" autoAdjust="0"/>
  </p:normalViewPr>
  <p:slideViewPr>
    <p:cSldViewPr>
      <p:cViewPr varScale="1">
        <p:scale>
          <a:sx n="107" d="100"/>
          <a:sy n="107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AC5-F748-4776-8303-F568196ED158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89DA-6EF2-4DBD-BE05-2A5A9C5D0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BCB4-1BD1-45E7-A067-98A785E1D69B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F9D8-208C-453A-AFA4-96865BC26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D643-78D0-40D2-890B-D895A48DAC31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872E-0F00-47E3-B82E-F65381D84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6264-95B7-407E-B670-8CEC2414A5EA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8AD0-7DC7-4921-A05D-31C8039E5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D092-1AA6-4724-9D95-3B8097293B02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C08A-940C-4DE7-B0CD-E22B4A090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5279-9158-4344-85A7-54ABC316B034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D283-4654-4D81-B4A0-74132FB3E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4081-8A14-445B-B508-D8D4C64572E2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67A2-DBC1-4DDB-AFF4-146D9BC96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BF9B-4419-4A16-9D89-BDBCC8697B25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3457-FBF7-46A0-BE46-30A1B14D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5DE1-8428-4303-B447-134CDB6806C5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2B47-188A-4CC1-B27A-C4A6D1A65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284C-45E1-44D4-A9FD-7CB28FB96A41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1708-0251-4B84-9EAB-9499A236D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FAC3-DE82-4C76-829A-71FC1981C752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E265-974C-471A-9BB5-8FA8F20DF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09053-62F4-4949-83EF-2BA2CCFF8631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69864-7F75-442B-A0B3-B60B479FE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oki.net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oki.n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7477125" cy="121920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Природные зоны Африки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4357694"/>
            <a:ext cx="8686800" cy="13573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/>
              <a:t>Учитель географии Титкова Е.А.</a:t>
            </a:r>
            <a:br>
              <a:rPr lang="ru-RU" sz="2000" dirty="0" smtClean="0"/>
            </a:br>
            <a:r>
              <a:rPr lang="ru-RU" sz="2000" dirty="0" err="1" smtClean="0"/>
              <a:t>моу</a:t>
            </a:r>
            <a:r>
              <a:rPr lang="ru-RU" sz="2000" dirty="0" smtClean="0"/>
              <a:t> «СОШ с. Раздольное </a:t>
            </a:r>
            <a:r>
              <a:rPr lang="ru-RU" sz="2000" dirty="0" err="1" smtClean="0"/>
              <a:t>Краснопартизанского</a:t>
            </a:r>
            <a:r>
              <a:rPr lang="ru-RU" sz="2000" dirty="0" smtClean="0"/>
              <a:t> района Саратовской области»</a:t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контактный телефон: 2-44-67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714625" y="3500438"/>
            <a:ext cx="507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Урок географии в 7 классе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«Лучшая методическая разработка с использованием ИКТ-2010»</a:t>
            </a:r>
            <a:endParaRPr lang="ru-RU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643313" y="6072188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2009 г.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169150" y="6613525"/>
            <a:ext cx="197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Скачано с сайта </a:t>
            </a:r>
            <a:r>
              <a:rPr lang="en-US" sz="1000">
                <a:hlinkClick r:id="rId2"/>
              </a:rPr>
              <a:t>www.uroki.net</a:t>
            </a:r>
            <a:endParaRPr lang="ru-RU" sz="10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2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8262938" cy="7683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Оазис- «островок жизни»</a:t>
            </a:r>
            <a:endParaRPr lang="ru-RU" sz="4800" dirty="0"/>
          </a:p>
        </p:txBody>
      </p:sp>
      <p:pic>
        <p:nvPicPr>
          <p:cNvPr id="5122" name="Picture 2" descr="C:\Documents and Settings\Пользователь\Мои документы\Мои рисунки\през\Рисунок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586" r="6586"/>
          <a:stretch>
            <a:fillRect/>
          </a:stretch>
        </p:blipFill>
        <p:spPr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0562" y="4714884"/>
            <a:ext cx="4286280" cy="5715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ВЕЛЬВИЧИЯ</a:t>
            </a:r>
            <a:endParaRPr lang="ru-RU" sz="2800" dirty="0"/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7905750" cy="768350"/>
          </a:xfrm>
        </p:spPr>
        <p:txBody>
          <a:bodyPr/>
          <a:lstStyle/>
          <a:p>
            <a:pPr eaLnBrk="1" hangingPunct="1"/>
            <a:r>
              <a:rPr lang="ru-RU" sz="1600" smtClean="0"/>
              <a:t>Ствол, напоминающий толстый пень, вырастает до 50 см, зато два его листа достигают  в длину 6 метров. Живет растение очень долго- до 1500 лет, а то и больше!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" y="4786313"/>
            <a:ext cx="3000375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Дерево алоэ и молочаи</a:t>
            </a:r>
          </a:p>
        </p:txBody>
      </p:sp>
      <p:pic>
        <p:nvPicPr>
          <p:cNvPr id="6146" name="Picture 2" descr="C:\Documents and Settings\Пользователь\Мои документы\Мои рисунки\през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8625"/>
            <a:ext cx="40290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Пользователь\Мои документы\Мои рисунки\през\Рисунок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989" t="11144" r="2840" b="11144"/>
          <a:stretch>
            <a:fillRect/>
          </a:stretch>
        </p:blipFill>
        <p:spPr>
          <a:xfrm>
            <a:off x="4214810" y="500042"/>
            <a:ext cx="4786346" cy="36576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</a:t>
            </a:r>
            <a:r>
              <a:rPr lang="ru-RU" dirty="0" smtClean="0">
                <a:latin typeface="Arial Black" pitchFamily="34" charset="0"/>
              </a:rPr>
              <a:t>САВАННА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3" y="6000750"/>
            <a:ext cx="8072437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«</a:t>
            </a:r>
            <a:r>
              <a:rPr lang="ru-RU" sz="2400" b="1" dirty="0"/>
              <a:t>СТЕПЬ С ДЕРЕВЬЯМИ</a:t>
            </a:r>
            <a:r>
              <a:rPr lang="ru-RU" sz="2400" dirty="0"/>
              <a:t>»- С ПОРТУГАЛЬСКОГО</a:t>
            </a:r>
          </a:p>
        </p:txBody>
      </p:sp>
      <p:pic>
        <p:nvPicPr>
          <p:cNvPr id="7170" name="Picture 2" descr="C:\Documents and Settings\Пользователь\Мои документы\Мои рисунки\през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859213" cy="3068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Documents and Settings\Пользователь\Мои документы\Мои рисунки\през\Рису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3922713" cy="3068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льзователь\Мои документы\Мои рисунки\през\Рисуно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63550"/>
            <a:ext cx="8056563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эндемики саванны</a:t>
            </a:r>
            <a:endParaRPr lang="ru-RU" dirty="0"/>
          </a:p>
        </p:txBody>
      </p:sp>
      <p:sp>
        <p:nvSpPr>
          <p:cNvPr id="26626" name="Текс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" name="TextBox 8"/>
          <p:cNvSpPr txBox="1"/>
          <p:nvPr/>
        </p:nvSpPr>
        <p:spPr>
          <a:xfrm>
            <a:off x="500063" y="6215063"/>
            <a:ext cx="28575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      Бородавочник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4938" y="6143625"/>
            <a:ext cx="22860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        Баобаб </a:t>
            </a:r>
          </a:p>
        </p:txBody>
      </p:sp>
      <p:pic>
        <p:nvPicPr>
          <p:cNvPr id="9218" name="Picture 2" descr="C:\Documents and Settings\Пользователь\Мои документы\Мои рисунки\през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4000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Documents and Settings\Пользователь\Мои документы\Мои рисунки\през\Рисунок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25650"/>
            <a:ext cx="4343400" cy="38735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28625" y="5715000"/>
            <a:ext cx="142875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жираф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429375" y="214313"/>
            <a:ext cx="16383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бегемот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063" y="5715000"/>
            <a:ext cx="17145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  секретарь</a:t>
            </a:r>
          </a:p>
        </p:txBody>
      </p:sp>
      <p:pic>
        <p:nvPicPr>
          <p:cNvPr id="10242" name="Picture 2" descr="C:\Documents and Settings\Пользователь\Мои документы\Мои рисунки\през\Рисун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40213" cy="5124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Documents and Settings\Пользователь\Мои документы\Мои рисунки\през\Рисунок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089400" cy="2592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Documents and Settings\Пользователь\Мои документы\Мои рисунки\през\Рисунок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230687" cy="3078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000125" y="5214938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     слон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215063" y="1357313"/>
            <a:ext cx="1604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страусы</a:t>
            </a:r>
          </a:p>
        </p:txBody>
      </p:sp>
      <p:pic>
        <p:nvPicPr>
          <p:cNvPr id="11266" name="Picture 2" descr="C:\Documents and Settings\Пользователь\Мои документы\Мои рисунки\през\Рисунок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303713" cy="440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Documents and Settings\Пользователь\Мои документы\Мои рисунки\през\Рисунок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381500" cy="4238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0496" y="500042"/>
            <a:ext cx="457203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err="1">
                <a:ln/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Гилея</a:t>
            </a:r>
            <a:endParaRPr lang="ru-RU" sz="5400" b="1" cap="all" dirty="0">
              <a:ln/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290" name="Picture 2" descr="C:\Documents and Settings\Пользователь\Мои документы\Мои рисунки\през\Рисунок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730500" cy="4011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C:\Documents and Settings\Пользователь\Мои документы\Мои рисунки\през\Рисунок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71678"/>
            <a:ext cx="2968625" cy="4084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2" name="Picture 4" descr="C:\Documents and Settings\Пользователь\Мои документы\Мои рисунки\през\Рисунок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36825"/>
            <a:ext cx="3602037" cy="432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Пользователь\Мои документы\Мои рисунки\през\Рисунок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88938"/>
            <a:ext cx="798195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214438" y="4643438"/>
            <a:ext cx="178593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  окапи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857875" y="142875"/>
            <a:ext cx="200025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  горилла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50" y="5786438"/>
            <a:ext cx="2143125" cy="708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   Карликовый</a:t>
            </a:r>
          </a:p>
          <a:p>
            <a:pPr>
              <a:defRPr/>
            </a:pPr>
            <a:r>
              <a:rPr lang="ru-RU" sz="2000" b="1" dirty="0"/>
              <a:t>       бегемот</a:t>
            </a:r>
          </a:p>
        </p:txBody>
      </p:sp>
      <p:pic>
        <p:nvPicPr>
          <p:cNvPr id="14338" name="Picture 2" descr="C:\Documents and Settings\Пользователь\Мои документы\Мои рисунки\през\Рисунок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668713" cy="389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39" name="Picture 3" descr="C:\Documents and Settings\Пользователь\Мои документы\Мои рисунки\през\Рисунок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14356"/>
            <a:ext cx="4102100" cy="3240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0" name="Picture 4" descr="C:\Documents and Settings\Пользователь\Мои документы\Мои рисунки\през\Рисунок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143380"/>
            <a:ext cx="4084637" cy="2511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3" y="285729"/>
            <a:ext cx="878687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Природные </a:t>
            </a:r>
            <a:r>
              <a:rPr lang="ru-RU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зоны Африки. 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Пользователь\Мои документы\Мои рисунки\през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2155825" cy="2432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Пользователь\Мои документы\Мои рисунки\през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143248"/>
            <a:ext cx="2016125" cy="2486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Пользователь\Мои документы\Мои рисунки\през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2012951" cy="2459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Пользователь\Мои документы\Мои рисунки\през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143380"/>
            <a:ext cx="2087563" cy="2525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485090" cy="5257816"/>
          </a:xfr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    </a:t>
            </a:r>
            <a:r>
              <a:rPr lang="ru-RU" sz="4400" b="1" dirty="0" smtClean="0">
                <a:latin typeface="Arial Black" pitchFamily="34" charset="0"/>
              </a:rPr>
              <a:t>САХАРА НАСТУПАЕТ!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2005 Г- </a:t>
            </a:r>
            <a:r>
              <a:rPr lang="ru-RU" dirty="0" smtClean="0"/>
              <a:t>программа </a:t>
            </a:r>
            <a:r>
              <a:rPr lang="ru-RU" b="1" dirty="0" smtClean="0">
                <a:latin typeface="Arial Black" pitchFamily="34" charset="0"/>
              </a:rPr>
              <a:t>«</a:t>
            </a:r>
            <a:r>
              <a:rPr lang="ru-RU" b="1" dirty="0" err="1" smtClean="0"/>
              <a:t>ТеРРАфрика</a:t>
            </a:r>
            <a:r>
              <a:rPr lang="ru-RU" b="1" dirty="0" smtClean="0">
                <a:latin typeface="Arial Black" pitchFamily="34" charset="0"/>
              </a:rPr>
              <a:t>»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2006 г.- </a:t>
            </a:r>
            <a:r>
              <a:rPr lang="ru-RU" b="1" dirty="0" smtClean="0"/>
              <a:t>Международный год пустынь и опустынивания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 Особо охраняемые природные  территории</a:t>
            </a:r>
            <a:endParaRPr lang="ru-RU" sz="2400" dirty="0"/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28625" y="5643563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Национальный парк открыт для посещения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4857750" y="5572125"/>
            <a:ext cx="292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Заповедник закрыт</a:t>
            </a:r>
          </a:p>
          <a:p>
            <a:r>
              <a:rPr lang="ru-RU" b="1"/>
              <a:t>       для посетителей</a:t>
            </a:r>
          </a:p>
        </p:txBody>
      </p:sp>
      <p:pic>
        <p:nvPicPr>
          <p:cNvPr id="17410" name="Picture 2" descr="C:\Documents and Settings\Пользователь\Мои документы\Мои рисунки\през\Рисунок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714488"/>
            <a:ext cx="3215473" cy="367284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1" name="Picture 3" descr="C:\Documents and Settings\Пользователь\Мои документы\Мои рисунки\през\Рисунок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8" y="1714488"/>
            <a:ext cx="3724656" cy="372465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40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каждой природной зоны характерна определенная растительность и животный мир со своими особенностями. С чем это связано?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Если бы вам представилась возможность путешествия, какую природную зону вы бы посетили и почему?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2" name="Rectangle 8"/>
          <p:cNvSpPr>
            <a:spLocks noChangeArrowheads="1"/>
          </p:cNvSpPr>
          <p:nvPr/>
        </p:nvSpPr>
        <p:spPr bwMode="auto">
          <a:xfrm>
            <a:off x="0" y="372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       </a:t>
            </a:r>
            <a:endParaRPr lang="ru-RU"/>
          </a:p>
        </p:txBody>
      </p:sp>
      <p:sp>
        <p:nvSpPr>
          <p:cNvPr id="35843" name="Rectangle 9"/>
          <p:cNvSpPr>
            <a:spLocks noChangeArrowheads="1"/>
          </p:cNvSpPr>
          <p:nvPr/>
        </p:nvSpPr>
        <p:spPr bwMode="auto">
          <a:xfrm>
            <a:off x="0" y="6991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4" name="Rectangle 10"/>
          <p:cNvSpPr>
            <a:spLocks noChangeArrowheads="1"/>
          </p:cNvSpPr>
          <p:nvPr/>
        </p:nvSpPr>
        <p:spPr bwMode="auto">
          <a:xfrm>
            <a:off x="0" y="1037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0" y="13287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63" y="3143250"/>
            <a:ext cx="8072437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     Какое место сейчас соответствует вашему настроению?</a:t>
            </a:r>
          </a:p>
        </p:txBody>
      </p:sp>
      <p:pic>
        <p:nvPicPr>
          <p:cNvPr id="15362" name="Picture 2" descr="C:\Documents and Settings\Пользователь\Мои документы\Мои рисунки\през\Рисунок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543175" cy="26511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3" name="Picture 3" descr="C:\Documents and Settings\Пользователь\Мои документы\Мои рисунки\през\Рисунок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7166"/>
            <a:ext cx="2732087" cy="267017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4" name="Picture 4" descr="C:\Documents and Settings\Пользователь\Мои документы\Мои рисунки\през\Рисунок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04"/>
            <a:ext cx="2732087" cy="267017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5" name="Picture 5" descr="C:\Documents and Settings\Пользователь\Мои документы\Мои рисунки\през\Рисунок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2593975" cy="268446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6" name="Picture 6" descr="C:\Documents and Settings\Пользователь\Мои документы\Мои рисунки\през\Рисунок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643314"/>
            <a:ext cx="2735263" cy="266541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7" name="Picture 7" descr="C:\Documents and Settings\Пользователь\Мои документы\Мои рисунки\през\Рисунок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643314"/>
            <a:ext cx="2871787" cy="26511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006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написать мини-сочинение на тему «Один день в…»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D:\Users\Пользователь\Pictures\рисунки-2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714750"/>
            <a:ext cx="2928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Пользователь\Мои документы\Мои рисунки\през\Рисунок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8" y="346075"/>
            <a:ext cx="8402637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2286000" y="428625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Используемая литература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928688" y="1357313"/>
            <a:ext cx="7643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/>
              <a:t>Душина И.В. «Наш дом-Земля» учебник географии 7 класса; М:, Дрофа, 2005.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Коринская «География материков и океанов 7 класс»; М:, Просвещение, 2007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Журнал ГЕО №5, 2009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Яковлева Н.В. и др. География 6-11 классы; Волгоград:,2009.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CD</a:t>
            </a:r>
            <a:r>
              <a:rPr lang="ru-RU"/>
              <a:t> «География материков и океанов 7 класс», 2005.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169150" y="6613525"/>
            <a:ext cx="197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Скачано с сайта </a:t>
            </a:r>
            <a:r>
              <a:rPr lang="en-US" sz="1000">
                <a:hlinkClick r:id="rId2"/>
              </a:rPr>
              <a:t>www.uroki.net</a:t>
            </a:r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3571875" cy="5754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/>
            <a:r>
              <a:rPr lang="ru-RU" sz="3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</a:t>
            </a:r>
            <a:r>
              <a:rPr lang="ru-RU" sz="2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Африка- неизлечимая страсть: вдохнешь пыль ее красной земли, услышишь многоголосый бой тамтамов,</a:t>
            </a:r>
          </a:p>
          <a:p>
            <a:pPr eaLnBrk="0" hangingPunct="0"/>
            <a:r>
              <a:rPr lang="ru-RU"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увидишь в отблеске ночных костров мускулистые тела танцоров в завораживающих масках, </a:t>
            </a:r>
          </a:p>
          <a:p>
            <a:pPr eaLnBrk="0" hangingPunct="0"/>
            <a:r>
              <a:rPr lang="ru-RU"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и трудно будет возвращаться из этого таинственного мира</a:t>
            </a:r>
            <a:r>
              <a:rPr lang="ru-RU" sz="2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…»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В. Кораченцов</a:t>
            </a: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Documents and Settings\Пользователь\Мои документы\Мои рисунки\през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52"/>
            <a:ext cx="3384550" cy="3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Пользователь\Мои документы\Мои рисунки\през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14554"/>
            <a:ext cx="3954463" cy="268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Пользователь\Мои документы\Мои рисунки\през\Рисунок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575" y="3714752"/>
            <a:ext cx="3527425" cy="303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 Основные задачи урока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Выявить основные черты размещения природных зон материка;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Раскрыть причины их образования;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Проследить взаимосвязи компонентов природы;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Обозначить экологические проблемы и меры, принимаемые для сохранения природы.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7" name="Picture 2" descr="D:\Users\Пользователь\Pictures\2картинки2\Animated\Анимация\знак вопрос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0"/>
            <a:ext cx="1428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485090" cy="56864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1. Что такое «природная зона»?</a:t>
            </a:r>
            <a:br>
              <a:rPr lang="ru-RU" dirty="0" smtClean="0"/>
            </a:br>
            <a:r>
              <a:rPr lang="ru-RU" dirty="0" smtClean="0"/>
              <a:t>2. Какие факторы влияют на образование природных зон?</a:t>
            </a:r>
            <a:br>
              <a:rPr lang="ru-RU" dirty="0" smtClean="0"/>
            </a:br>
            <a:r>
              <a:rPr lang="ru-RU" dirty="0" smtClean="0"/>
              <a:t>3. Назовите природные зоны Африки.</a:t>
            </a:r>
            <a:br>
              <a:rPr lang="ru-RU" dirty="0" smtClean="0"/>
            </a:br>
            <a:r>
              <a:rPr lang="ru-RU" dirty="0" smtClean="0"/>
              <a:t>4. В чем их особенность размещения на материке?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42984"/>
            <a:ext cx="8342214" cy="50006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40% площади материка занимают саванны;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30% материка приходится на пустыни;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из 40 000 видов цветковых растений- 9000 эндемики.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D:\Users\Пользователь\Pictures\2картинки2\Animated\Рисунок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-1214438"/>
            <a:ext cx="1619250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 какой природной зоне сказано:</a:t>
            </a:r>
            <a:endParaRPr lang="ru-RU" dirty="0"/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26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1500188"/>
            <a:ext cx="82121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Она протянулась от берегов Красного моря до побережья Атлантического океана,</a:t>
            </a:r>
          </a:p>
          <a:p>
            <a:r>
              <a:rPr lang="ru-RU" sz="2800" b="1"/>
              <a:t> а на севере может достигать берегов </a:t>
            </a:r>
          </a:p>
          <a:p>
            <a:r>
              <a:rPr lang="ru-RU" sz="2800" b="1"/>
              <a:t>Средиземного моря. Здесь зарегистрирована самая высокая температура</a:t>
            </a:r>
          </a:p>
          <a:p>
            <a:r>
              <a:rPr lang="ru-RU" sz="2800" b="1"/>
              <a:t> на Земле +58°С…</a:t>
            </a:r>
          </a:p>
        </p:txBody>
      </p:sp>
      <p:pic>
        <p:nvPicPr>
          <p:cNvPr id="4098" name="Picture 2" descr="D:\Users\Пользователь\Pictures\2картинки2\Animated\Рисунок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000250"/>
            <a:ext cx="19526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Users\Пользователь\Pictures\2картинки2\Animated\животные\J00761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786188"/>
            <a:ext cx="12858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00504"/>
            <a:ext cx="4262438" cy="5715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Пустыня Сахара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50" y="5286375"/>
            <a:ext cx="8215313" cy="12144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Эрг</a:t>
            </a:r>
            <a:r>
              <a:rPr lang="ru-RU" sz="2400" dirty="0" smtClean="0"/>
              <a:t>- песчаная пустыня              - 20%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/>
              <a:t>Хамада</a:t>
            </a:r>
            <a:r>
              <a:rPr lang="ru-RU" sz="2400" dirty="0" smtClean="0"/>
              <a:t>- каменистая пустыня    - свыше 70%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/>
              <a:t>Серир</a:t>
            </a:r>
            <a:r>
              <a:rPr lang="ru-RU" sz="2400" dirty="0" smtClean="0"/>
              <a:t>- щебнистая пустыня</a:t>
            </a:r>
            <a:endParaRPr lang="ru-RU" sz="2400" dirty="0"/>
          </a:p>
        </p:txBody>
      </p:sp>
      <p:pic>
        <p:nvPicPr>
          <p:cNvPr id="3074" name="Picture 2" descr="C:\Documents and Settings\Пользователь\Мои документы\Мои рисунки\през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959350" cy="339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Пользователь\Мои документы\Мои рисунки\през\Рисунок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787" y="1357298"/>
            <a:ext cx="4240213" cy="3919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Мои документы\Мои рисунки\през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481013"/>
            <a:ext cx="79819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205</Words>
  <PresentationFormat>Экран (4:3)</PresentationFormat>
  <Paragraphs>46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Lucida Sans Unicode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географии в 7 классе на тему: "Природные зоны Африки" + презентация</dc:title>
  <dc:subject>Урок географии в 7 классе на тему: "Природные зоны Африки" + презентация</dc:subject>
  <dc:creator>Титкова Е.А.</dc:creator>
  <cp:keywords>учитель география разработка урока конспект презентация школа</cp:keywords>
  <dc:description>Эти материалы были скачаны с сайта :_x000d_
 http://www.uroki.net_x000d_
UROKI.NET - это огромное кол-во поурочных, календарных, тематических планов, разработок открытых уроков, классных часов, конспектов уроков, сценариев школьных и внешкольных мероприятий._x000d_
UROKI.NET - Всё для учителя! Всё БЕСПЛАТНО!!!</dc:description>
  <cp:lastModifiedBy>SAM</cp:lastModifiedBy>
  <cp:revision>63</cp:revision>
  <dcterms:created xsi:type="dcterms:W3CDTF">2008-12-07T18:27:40Z</dcterms:created>
  <dcterms:modified xsi:type="dcterms:W3CDTF">2012-03-10T12:30:18Z</dcterms:modified>
  <cp:category>Для учителя географии в школе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www.uroki.net</vt:lpwstr>
  </property>
</Properties>
</file>