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9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58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48C56D01-8069-4907-ADA8-233C5C2082C8}" type="datetimeFigureOut">
              <a:rPr lang="ru-RU" smtClean="0"/>
              <a:pPr/>
              <a:t>25.10.2014</a:t>
            </a:fld>
            <a:endParaRPr lang="ru-RU" dirty="0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22854F0F-7795-47B2-9E26-8141D240055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C56D01-8069-4907-ADA8-233C5C2082C8}" type="datetimeFigureOut">
              <a:rPr lang="ru-RU" smtClean="0"/>
              <a:pPr/>
              <a:t>25.10.2014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2854F0F-7795-47B2-9E26-8141D240055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48C56D01-8069-4907-ADA8-233C5C2082C8}" type="datetimeFigureOut">
              <a:rPr lang="ru-RU" smtClean="0"/>
              <a:pPr/>
              <a:t>25.10.2014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22854F0F-7795-47B2-9E26-8141D240055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C56D01-8069-4907-ADA8-233C5C2082C8}" type="datetimeFigureOut">
              <a:rPr lang="ru-RU" smtClean="0"/>
              <a:pPr/>
              <a:t>25.10.2014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2854F0F-7795-47B2-9E26-8141D240055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48C56D01-8069-4907-ADA8-233C5C2082C8}" type="datetimeFigureOut">
              <a:rPr lang="ru-RU" smtClean="0"/>
              <a:pPr/>
              <a:t>25.10.2014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22854F0F-7795-47B2-9E26-8141D240055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C56D01-8069-4907-ADA8-233C5C2082C8}" type="datetimeFigureOut">
              <a:rPr lang="ru-RU" smtClean="0"/>
              <a:pPr/>
              <a:t>25.10.2014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2854F0F-7795-47B2-9E26-8141D240055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C56D01-8069-4907-ADA8-233C5C2082C8}" type="datetimeFigureOut">
              <a:rPr lang="ru-RU" smtClean="0"/>
              <a:pPr/>
              <a:t>25.10.2014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2854F0F-7795-47B2-9E26-8141D240055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C56D01-8069-4907-ADA8-233C5C2082C8}" type="datetimeFigureOut">
              <a:rPr lang="ru-RU" smtClean="0"/>
              <a:pPr/>
              <a:t>25.10.2014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2854F0F-7795-47B2-9E26-8141D240055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48C56D01-8069-4907-ADA8-233C5C2082C8}" type="datetimeFigureOut">
              <a:rPr lang="ru-RU" smtClean="0"/>
              <a:pPr/>
              <a:t>25.10.2014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2854F0F-7795-47B2-9E26-8141D240055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C56D01-8069-4907-ADA8-233C5C2082C8}" type="datetimeFigureOut">
              <a:rPr lang="ru-RU" smtClean="0"/>
              <a:pPr/>
              <a:t>25.10.2014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2854F0F-7795-47B2-9E26-8141D240055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C56D01-8069-4907-ADA8-233C5C2082C8}" type="datetimeFigureOut">
              <a:rPr lang="ru-RU" smtClean="0"/>
              <a:pPr/>
              <a:t>25.10.2014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2854F0F-7795-47B2-9E26-8141D2400556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48C56D01-8069-4907-ADA8-233C5C2082C8}" type="datetimeFigureOut">
              <a:rPr lang="ru-RU" smtClean="0"/>
              <a:pPr/>
              <a:t>25.10.2014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22854F0F-7795-47B2-9E26-8141D240055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14612" y="1142984"/>
            <a:ext cx="6215106" cy="2258584"/>
          </a:xfrm>
        </p:spPr>
        <p:txBody>
          <a:bodyPr/>
          <a:lstStyle/>
          <a:p>
            <a:pPr algn="l"/>
            <a:r>
              <a:rPr lang="uk-UA" sz="5400" dirty="0" smtClean="0">
                <a:latin typeface="Times New Roman" pitchFamily="18" charset="0"/>
                <a:cs typeface="Times New Roman" pitchFamily="18" charset="0"/>
              </a:rPr>
              <a:t>Питання, пов’язанні          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488" y="3286124"/>
            <a:ext cx="5786478" cy="1766450"/>
          </a:xfrm>
        </p:spPr>
        <p:txBody>
          <a:bodyPr>
            <a:normAutofit/>
          </a:bodyPr>
          <a:lstStyle/>
          <a:p>
            <a:r>
              <a:rPr lang="uk-UA" sz="3200" dirty="0" smtClean="0"/>
              <a:t>        </a:t>
            </a:r>
            <a:r>
              <a:rPr lang="uk-UA" sz="4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 </a:t>
            </a:r>
            <a:r>
              <a:rPr lang="uk-UA" sz="4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громадянством України      </a:t>
            </a:r>
            <a:endParaRPr lang="ru-RU" sz="4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3714752"/>
            <a:ext cx="1643074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86380" y="1357298"/>
            <a:ext cx="3429000" cy="2628920"/>
          </a:xfrm>
        </p:spPr>
        <p:txBody>
          <a:bodyPr>
            <a:noAutofit/>
          </a:bodyPr>
          <a:lstStyle/>
          <a:p>
            <a:pPr algn="ctr"/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Питання, пов’язані з громадянством України, вирішують на базі: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5357818" y="3357562"/>
            <a:ext cx="3429000" cy="2357454"/>
          </a:xfrm>
        </p:spPr>
        <p:txBody>
          <a:bodyPr>
            <a:noAutofit/>
          </a:bodyPr>
          <a:lstStyle/>
          <a:p>
            <a:pPr marL="457200" indent="-457200"/>
            <a:endParaRPr lang="ru-RU" sz="2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/>
          <p:cNvPicPr>
            <a:picLocks noGrp="1"/>
          </p:cNvPicPr>
          <p:nvPr>
            <p:ph type="pic" idx="1"/>
          </p:nvPr>
        </p:nvPicPr>
        <p:blipFill>
          <a:blip r:embed="rId2" cstate="print"/>
          <a:srcRect t="19" b="19"/>
          <a:stretch>
            <a:fillRect/>
          </a:stretch>
        </p:blipFill>
        <p:spPr bwMode="auto">
          <a:xfrm rot="21277039">
            <a:off x="1191921" y="1641902"/>
            <a:ext cx="3149272" cy="2714644"/>
          </a:xfrm>
          <a:prstGeom prst="rect">
            <a:avLst/>
          </a:prstGeom>
          <a:noFill/>
          <a:ln w="57150">
            <a:solidFill>
              <a:schemeClr val="accent5">
                <a:lumMod val="75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ransition spd="med">
    <p:whee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85720" y="428604"/>
            <a:ext cx="7572428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None/>
            </a:pPr>
            <a:r>
              <a:rPr lang="uk-UA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1.Конституції України</a:t>
            </a:r>
            <a:r>
              <a:rPr lang="uk-UA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buNone/>
            </a:pPr>
            <a:r>
              <a:rPr lang="uk-UA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uk-UA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Закону України “ Про громадянство України ”  від  </a:t>
            </a:r>
            <a:r>
              <a:rPr lang="uk-UA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18.01.2001р</a:t>
            </a:r>
            <a:r>
              <a:rPr lang="uk-UA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endParaRPr lang="uk-UA" sz="36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3.Указом </a:t>
            </a:r>
            <a:r>
              <a:rPr lang="uk-UA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Президента від 31.03.1992р.</a:t>
            </a:r>
          </a:p>
          <a:p>
            <a:r>
              <a:rPr lang="uk-UA" sz="3600" b="1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“ Про </a:t>
            </a:r>
            <a:r>
              <a:rPr lang="uk-UA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порядок розгляду питань, пов’язаних із громадянством  </a:t>
            </a:r>
            <a:r>
              <a:rPr lang="uk-UA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України</a:t>
            </a:r>
            <a:r>
              <a:rPr lang="uk-UA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</a:p>
          <a:p>
            <a:r>
              <a:rPr lang="uk-UA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4.Міжнародними договорами;</a:t>
            </a:r>
          </a:p>
          <a:p>
            <a:pPr>
              <a:buNone/>
            </a:pPr>
            <a:endParaRPr lang="uk-UA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None/>
            </a:pPr>
            <a:endParaRPr lang="ru-RU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4F4F4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92</TotalTime>
  <Words>54</Words>
  <Application>Microsoft Office PowerPoint</Application>
  <PresentationFormat>Экран (4:3)</PresentationFormat>
  <Paragraphs>8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Изящная</vt:lpstr>
      <vt:lpstr>Питання, пов’язанні          </vt:lpstr>
      <vt:lpstr>Питання, пов’язані з громадянством України, вирішують на базі:</vt:lpstr>
      <vt:lpstr>Слайд 3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Paradise</dc:creator>
  <cp:lastModifiedBy>Admin</cp:lastModifiedBy>
  <cp:revision>14</cp:revision>
  <dcterms:created xsi:type="dcterms:W3CDTF">2009-11-23T17:30:34Z</dcterms:created>
  <dcterms:modified xsi:type="dcterms:W3CDTF">2014-10-25T14:44:28Z</dcterms:modified>
</cp:coreProperties>
</file>