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4C5EC2-1101-4290-A676-910582201EE3}" type="datetimeFigureOut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6186D3-A685-4062-BFAA-076469B10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6186D3-A685-4062-BFAA-076469B100B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75019-83C1-4378-9214-5DBAFCFD403A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538CC-3A34-4E62-B13E-C921C3514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93C09-7B0F-4E17-B245-14E5E57A5D94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A6E1-63EF-4EA1-952D-951C82CF3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044C7-0AE8-4C7C-9A23-F1C78A8AC1CE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8CA56-9F24-40C4-A779-424DC6996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59510-E77F-4C6D-8F87-72591C067F80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1E01-2163-4060-8C82-4AA76CB30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F6797-D574-4241-BF6C-E101AED529F3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86F34-2523-4EA2-A376-6BE1A23DD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6A74-5036-445F-8FDF-896CA19628B7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FFEBB-AECD-4132-BB0D-770D04AC9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A7200-1B17-4BE9-86F4-2FFCA9F70CC4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C0BAE-7BCF-4B53-A56B-EE0CF6897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F952C-32AE-4AA5-A414-829C03E352B8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5B8D-CAAB-44EC-870D-7B7D719F1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34DB0-D1A2-42EA-8835-6BBEF8168D47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4EB9-73D9-4DA1-8A66-D4FB27E54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374C9-417B-49C4-92CA-D1535F43041A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4A74-17ED-4383-8453-3D5992CB1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2125F-522F-414C-B3B8-46EE66BB7F7C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D8FCF-D298-43F6-8CD8-90B9A79DF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83BC67-A4C2-42D6-8B1F-DF94004D97AD}" type="datetime1">
              <a:rPr lang="ru-RU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C1FC3C-8797-4F03-AB79-1F43C02C3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8;&#1056;&#1048;&#1053;&#1040;\&#1084;&#1072;&#1090;&#1077;&#1088;&#1080;&#1072;&#1083;&#1099;%20&#1082;%20&#1091;&#1088;&#1086;&#1082;&#1072;&#1084;\&#1086;&#1082;&#1088;%20&#1084;&#1080;&#1088;\&#1078;&#1080;&#1074;&#1086;&#1090;&#1085;&#1099;&#1077;\&#1087;&#1088;&#1086;&#1073;&#1091;&#1078;&#1076;&#1077;&#1085;&#1080;&#1077;%20&#1087;&#1088;&#1080;&#1088;&#1086;&#1076;&#1099;.%20&#1083;&#1103;&#1075;&#1091;&#1096;&#1082;&#1072;\Ljagushka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357158" y="285728"/>
            <a:ext cx="8501122" cy="6429420"/>
          </a:xfrm>
          <a:prstGeom prst="foldedCorner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sz="5400" b="1" dirty="0" smtClean="0"/>
              <a:t>Пробуждение природы.</a:t>
            </a:r>
            <a:br>
              <a:rPr lang="ru-RU" sz="5400" b="1" dirty="0" smtClean="0"/>
            </a:br>
            <a:r>
              <a:rPr lang="ru-RU" sz="5400" b="1" dirty="0" smtClean="0"/>
              <a:t>Лягушки.</a:t>
            </a:r>
          </a:p>
        </p:txBody>
      </p:sp>
      <p:pic>
        <p:nvPicPr>
          <p:cNvPr id="205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00750"/>
            <a:ext cx="47148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6000768"/>
            <a:ext cx="45005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LP0031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2357430"/>
            <a:ext cx="5294376" cy="3541776"/>
          </a:xfrm>
          <a:prstGeom prst="rect">
            <a:avLst/>
          </a:prstGeom>
        </p:spPr>
      </p:pic>
      <p:pic>
        <p:nvPicPr>
          <p:cNvPr id="8" name="Ljagus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429652" y="6357958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7884" y="4714884"/>
            <a:ext cx="32861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Работу выполнила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Коровина И.Н.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МОУ СОШ №9 г. Сафоново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9344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4" name="Рисунок 3" descr="256ba61db471c84abd84c9f5f39d4ba5-8a7eafdbaec8e3e307be8cb6341590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78372"/>
            <a:ext cx="8786874" cy="60059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357950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3297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" name="Рисунок 4" descr="final_FL0054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786058"/>
            <a:ext cx="5715000" cy="3752850"/>
          </a:xfrm>
          <a:prstGeom prst="rect">
            <a:avLst/>
          </a:prstGeom>
        </p:spPr>
      </p:pic>
      <p:pic>
        <p:nvPicPr>
          <p:cNvPr id="4" name="Рисунок 3" descr="img_21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5803900" cy="3873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72198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2703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34DB0-D1A2-42EA-8835-6BBEF8168D47}" type="datetime1">
              <a:rPr lang="ru-RU" smtClean="0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" name="Рисунок 3" descr="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0711"/>
            <a:ext cx="8643998" cy="6482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72198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Рисунок 5" descr="71d8ddbd9a8af5a6edc4b767c28efb8a-pr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51424"/>
            <a:ext cx="1185866" cy="1301159"/>
          </a:xfrm>
          <a:prstGeom prst="rect">
            <a:avLst/>
          </a:prstGeom>
        </p:spPr>
      </p:pic>
    </p:spTree>
  </p:cSld>
  <p:clrMapOvr>
    <a:masterClrMapping/>
  </p:clrMapOvr>
  <p:transition advTm="2469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4" name="Рисунок 3" descr="3351.png"/>
          <p:cNvPicPr>
            <a:picLocks noChangeAspect="1"/>
          </p:cNvPicPr>
          <p:nvPr/>
        </p:nvPicPr>
        <p:blipFill>
          <a:blip r:embed="rId2"/>
          <a:srcRect r="14110" b="4682"/>
          <a:stretch>
            <a:fillRect/>
          </a:stretch>
        </p:blipFill>
        <p:spPr>
          <a:xfrm>
            <a:off x="2714612" y="1428736"/>
            <a:ext cx="6000792" cy="5000660"/>
          </a:xfrm>
          <a:prstGeom prst="rect">
            <a:avLst/>
          </a:prstGeom>
        </p:spPr>
      </p:pic>
      <p:pic>
        <p:nvPicPr>
          <p:cNvPr id="5" name="Рисунок 4" descr="bee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" y="357166"/>
            <a:ext cx="4095779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86446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5657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" name="Рисунок 3" descr="0093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8358246" cy="63522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5008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Рисунок 5" descr="be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785794"/>
            <a:ext cx="1500198" cy="1307315"/>
          </a:xfrm>
          <a:prstGeom prst="rect">
            <a:avLst/>
          </a:prstGeom>
        </p:spPr>
      </p:pic>
    </p:spTree>
  </p:cSld>
  <p:clrMapOvr>
    <a:masterClrMapping/>
  </p:clrMapOvr>
  <p:transition advTm="7125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34DB0-D1A2-42EA-8835-6BBEF8168D47}" type="datetime1">
              <a:rPr lang="ru-RU" smtClean="0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4" name="Рисунок 3" descr="0_1ee5_68e784d0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-w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5072074"/>
            <a:ext cx="1928794" cy="14465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3504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Коровина И.Н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Рисунок 6" descr="be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483030"/>
            <a:ext cx="2571768" cy="2241111"/>
          </a:xfrm>
          <a:prstGeom prst="rect">
            <a:avLst/>
          </a:prstGeom>
        </p:spPr>
      </p:pic>
    </p:spTree>
  </p:cSld>
  <p:clrMapOvr>
    <a:masterClrMapping/>
  </p:clrMapOvr>
  <p:transition advTm="7343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4" name="Рисунок 3" descr="Лягушка2.jpg"/>
          <p:cNvPicPr>
            <a:picLocks noChangeAspect="1"/>
          </p:cNvPicPr>
          <p:nvPr/>
        </p:nvPicPr>
        <p:blipFill>
          <a:blip r:embed="rId2"/>
          <a:srcRect l="-605" t="7450"/>
          <a:stretch>
            <a:fillRect/>
          </a:stretch>
        </p:blipFill>
        <p:spPr>
          <a:xfrm>
            <a:off x="214282" y="248144"/>
            <a:ext cx="8643998" cy="63050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5286388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Спасибо за внимание.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Рисунок 6" descr="71d8ddbd9a8af5a6edc4b767c28efb8a-pr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20423"/>
            <a:ext cx="1714512" cy="1881201"/>
          </a:xfrm>
          <a:prstGeom prst="rect">
            <a:avLst/>
          </a:prstGeom>
        </p:spPr>
      </p:pic>
    </p:spTree>
  </p:cSld>
  <p:clrMapOvr>
    <a:masterClrMapping/>
  </p:clrMapOvr>
  <p:transition advTm="4266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2143116"/>
            <a:ext cx="82868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Презентацию подготовила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учитель </a:t>
            </a:r>
            <a:r>
              <a:rPr lang="ru-RU" sz="2800" b="1" dirty="0" smtClean="0"/>
              <a:t>начальных классов</a:t>
            </a:r>
          </a:p>
          <a:p>
            <a:pPr algn="ctr"/>
            <a:r>
              <a:rPr lang="ru-RU" sz="2800" b="1" dirty="0" smtClean="0"/>
              <a:t>МОУ СОШ № </a:t>
            </a:r>
            <a:r>
              <a:rPr lang="ru-RU" sz="2800" b="1" dirty="0" smtClean="0"/>
              <a:t>9</a:t>
            </a:r>
          </a:p>
          <a:p>
            <a:pPr algn="ctr"/>
            <a:r>
              <a:rPr lang="ru-RU" sz="2800" b="1" dirty="0" smtClean="0"/>
              <a:t> г.Сафоново </a:t>
            </a:r>
            <a:r>
              <a:rPr lang="ru-RU" sz="2800" b="1" dirty="0" smtClean="0"/>
              <a:t>Смоленской области</a:t>
            </a:r>
          </a:p>
          <a:p>
            <a:pPr algn="ctr"/>
            <a:r>
              <a:rPr lang="ru-RU" sz="4000" b="1" dirty="0" smtClean="0"/>
              <a:t>Коровина Ирина Николаевна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0CB41-FB12-4896-B143-BF52EA316FDC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6" name="Рисунок 5" descr="00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1" y="285728"/>
            <a:ext cx="8789587" cy="6072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628652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Коровина И.Н.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advTm="3234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5" name="Рисунок 4" descr="0093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71744"/>
            <a:ext cx="5052022" cy="3839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fc213fa372629a7836bff1f6e0ccdd68_fu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92" y="214291"/>
            <a:ext cx="5238787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57818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Коровина И.Н.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advTm="3485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4" name="Рисунок 3" descr="1340527.jpg"/>
          <p:cNvPicPr>
            <a:picLocks noChangeAspect="1"/>
          </p:cNvPicPr>
          <p:nvPr/>
        </p:nvPicPr>
        <p:blipFill>
          <a:blip r:embed="rId2"/>
          <a:srcRect t="8974" b="11538"/>
          <a:stretch>
            <a:fillRect/>
          </a:stretch>
        </p:blipFill>
        <p:spPr>
          <a:xfrm>
            <a:off x="571472" y="173991"/>
            <a:ext cx="7858180" cy="6246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4810" y="635795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Коровина И.Н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71d8ddbd9a8af5a6edc4b767c28efb8a-prev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7" y="1000108"/>
            <a:ext cx="1367269" cy="1500198"/>
          </a:xfrm>
          <a:prstGeom prst="rect">
            <a:avLst/>
          </a:prstGeom>
        </p:spPr>
      </p:pic>
    </p:spTree>
  </p:cSld>
  <p:clrMapOvr>
    <a:masterClrMapping/>
  </p:clrMapOvr>
  <p:transition advTm="4563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" name="Рисунок 4" descr="6231f142ad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57166"/>
            <a:ext cx="5238750" cy="3495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13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571744"/>
            <a:ext cx="4722492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72066" y="6286520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65000"/>
                  </a:schemeClr>
                </a:solidFill>
              </a:rPr>
              <a:t>Коровина И.Н.</a:t>
            </a:r>
            <a:endParaRPr lang="ru-RU" sz="2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advTm="8500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34DB0-D1A2-42EA-8835-6BBEF8168D47}" type="datetime1">
              <a:rPr lang="ru-RU" smtClean="0"/>
              <a:pPr>
                <a:defRPr/>
              </a:pPr>
              <a:t>04.05.2010</a:t>
            </a:fld>
            <a:endParaRPr lang="ru-RU"/>
          </a:p>
        </p:txBody>
      </p:sp>
      <p:pic>
        <p:nvPicPr>
          <p:cNvPr id="4" name="Рисунок 3" descr="0167.JPG"/>
          <p:cNvPicPr>
            <a:picLocks noChangeAspect="1"/>
          </p:cNvPicPr>
          <p:nvPr/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16" y="657227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7000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" name="Рисунок 3" descr="foto_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8286808" cy="6215107"/>
          </a:xfrm>
          <a:prstGeom prst="rect">
            <a:avLst/>
          </a:prstGeom>
        </p:spPr>
      </p:pic>
      <p:pic>
        <p:nvPicPr>
          <p:cNvPr id="5" name="Рисунок 4" descr="Frog1.jpg"/>
          <p:cNvPicPr>
            <a:picLocks noChangeAspect="1"/>
          </p:cNvPicPr>
          <p:nvPr/>
        </p:nvPicPr>
        <p:blipFill>
          <a:blip r:embed="rId3"/>
          <a:srcRect b="7928"/>
          <a:stretch>
            <a:fillRect/>
          </a:stretch>
        </p:blipFill>
        <p:spPr>
          <a:xfrm>
            <a:off x="3357554" y="214290"/>
            <a:ext cx="5591175" cy="3429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9256" y="650083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8265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34DB0-D1A2-42EA-8835-6BBEF8168D47}" type="datetime1">
              <a:rPr lang="ru-RU" smtClean="0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4" name="Рисунок 3" descr="0_c9b2_89df2d0e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72330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2641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34DB0-D1A2-42EA-8835-6BBEF8168D47}" type="datetime1">
              <a:rPr lang="ru-RU" smtClean="0"/>
              <a:pPr>
                <a:defRPr/>
              </a:pPr>
              <a:t>04.05.2010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D4EB9-73D9-4DA1-8A66-D4FB27E54CF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5" name="Рисунок 4" descr="71076d594a6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857364"/>
            <a:ext cx="6096000" cy="4572000"/>
          </a:xfrm>
          <a:prstGeom prst="rect">
            <a:avLst/>
          </a:prstGeom>
        </p:spPr>
      </p:pic>
      <p:pic>
        <p:nvPicPr>
          <p:cNvPr id="4" name="Рисунок 3" descr="113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51054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500826" y="6488668"/>
            <a:ext cx="182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Коровина И.Н.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4968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Зелень 1</Template>
  <TotalTime>71</TotalTime>
  <Words>101</Words>
  <Application>Microsoft Office PowerPoint</Application>
  <PresentationFormat>Экран (4:3)</PresentationFormat>
  <Paragraphs>46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Зелень 1</vt:lpstr>
      <vt:lpstr>Пробуждение природы. Лягушки.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Пробуждение природы. Лягушки.</dc:title>
  <dc:creator>Admin</dc:creator>
  <dc:description>http://aida.ucoz.ru</dc:description>
  <cp:lastModifiedBy>Admin</cp:lastModifiedBy>
  <cp:revision>13</cp:revision>
  <dcterms:created xsi:type="dcterms:W3CDTF">2010-04-01T04:28:38Z</dcterms:created>
  <dcterms:modified xsi:type="dcterms:W3CDTF">2010-05-04T14:52:40Z</dcterms:modified>
  <cp:category>шаблоны к Powerpoint</cp:category>
</cp:coreProperties>
</file>