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2CD8F45-21CD-4B18-BF77-CDA75833AFCF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A0BE16F-8F15-4A99-BDD4-ECDE407E0D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46A4D-3DE2-42C5-B21C-B9F7588F72FA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91B2D2-E437-433E-9B35-13C7463F1A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E6C3F-C92B-4ED0-92EE-4820B6A336F9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36208-2E56-4A0D-B9EF-5979455EF4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AF491-D9FA-4FDA-A1B6-14BC53362B90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FF7D0-F779-4596-99FB-675EB1C486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B133E-6234-4690-B40C-4D998418D3DF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9745CF5-02BB-4AC0-9CF5-B737DA9B0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2A4FE5B-FD43-4F88-83A6-6E712099B64D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6" name="Номер слайда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8D81E07-F071-4E10-AAA0-7949790347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75F85E0-B052-428F-8CF4-57E0BDA6C767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922F843-9692-453B-9DF8-91DAB322BA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4DECD-132D-4E9F-B820-499347B15AF6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F854B-20B7-4ED1-89CB-37F97EA5C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1808D-C57E-46B3-A2F3-5F9686F98C56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5786116-60FA-4006-B8B0-171D31BE93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225CC0-E0E2-4298-9A5A-63E797CF369D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B2619-0223-4F6F-BE51-CEA32403B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05C1F82-15BB-46C1-A7E9-68D84DC8D665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10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D1679AD-9D96-4A7B-9453-7990131C0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4FF3F315-08C4-4E30-9F82-43802BA84A6C}" type="datetimeFigureOut">
              <a:rPr lang="ru-RU"/>
              <a:pPr>
                <a:defRPr/>
              </a:pPr>
              <a:t>16.02.2012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48B8737-AD42-48E5-991E-BC9E6284C9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5" r:id="rId2"/>
    <p:sldLayoutId id="2147483757" r:id="rId3"/>
    <p:sldLayoutId id="2147483758" r:id="rId4"/>
    <p:sldLayoutId id="2147483759" r:id="rId5"/>
    <p:sldLayoutId id="2147483754" r:id="rId6"/>
    <p:sldLayoutId id="2147483760" r:id="rId7"/>
    <p:sldLayoutId id="2147483753" r:id="rId8"/>
    <p:sldLayoutId id="2147483761" r:id="rId9"/>
    <p:sldLayoutId id="2147483752" r:id="rId10"/>
    <p:sldLayoutId id="214748376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roki.ne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uroki.net/" TargetMode="External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63" y="1000125"/>
            <a:ext cx="7286625" cy="428625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200" b="1" cap="none" dirty="0" err="1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Ветлужских</a:t>
            </a:r>
            <a:r>
              <a:rPr lang="ru-RU" sz="3200" b="1" cap="none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Елена Викторовна</a:t>
            </a:r>
            <a:r>
              <a:rPr lang="ru-RU" sz="3200" cap="none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ru-RU" sz="3200" cap="none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ru-RU" sz="3200" b="1" cap="none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учитель начальных классов</a:t>
            </a:r>
            <a:r>
              <a:rPr lang="ru-RU" sz="3200" cap="none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ru-RU" sz="3200" cap="none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ru-RU" sz="3200" b="1" cap="none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муниципальное бюджетное общеобразовательное учреждение</a:t>
            </a:r>
            <a:r>
              <a:rPr lang="ru-RU" sz="3200" cap="none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ru-RU" sz="3200" cap="none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ru-RU" sz="3200" b="1" cap="none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средняя  общеобразовательная </a:t>
            </a:r>
            <a:br>
              <a:rPr lang="ru-RU" sz="3200" b="1" cap="none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3200" b="1" cap="none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школа № 31</a:t>
            </a:r>
            <a:r>
              <a:rPr lang="ru-RU" sz="3200" cap="none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ru-RU" sz="3200" cap="none" dirty="0" smtClean="0">
                <a:solidFill>
                  <a:schemeClr val="tx1"/>
                </a:solidFill>
                <a:latin typeface="Arial" pitchFamily="34" charset="0"/>
              </a:rPr>
            </a:br>
            <a:r>
              <a:rPr lang="ru-RU" sz="3200" b="1" cap="none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Темрюкский район.</a:t>
            </a:r>
            <a:r>
              <a:rPr lang="ru-RU" sz="3200" cap="none" dirty="0" smtClean="0">
                <a:solidFill>
                  <a:schemeClr val="tx1"/>
                </a:solidFill>
                <a:latin typeface="Arial" pitchFamily="34" charset="0"/>
              </a:rPr>
              <a:t/>
            </a:r>
            <a:br>
              <a:rPr lang="ru-RU" sz="3200" cap="none" dirty="0" smtClean="0">
                <a:solidFill>
                  <a:schemeClr val="tx1"/>
                </a:solidFill>
                <a:latin typeface="Arial" pitchFamily="34" charset="0"/>
              </a:rPr>
            </a:br>
            <a:endParaRPr lang="ru-RU" sz="3200" dirty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169150" y="6613525"/>
            <a:ext cx="1974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000">
                <a:solidFill>
                  <a:schemeClr val="bg1"/>
                </a:solidFill>
              </a:rPr>
              <a:t>Скачано с сайта </a:t>
            </a:r>
            <a:r>
              <a:rPr lang="en-US" sz="1000">
                <a:solidFill>
                  <a:schemeClr val="bg1"/>
                </a:solidFill>
                <a:hlinkClick r:id="rId2"/>
              </a:rPr>
              <a:t>www.uroki.net</a:t>
            </a:r>
            <a:endParaRPr lang="ru-RU" sz="10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smtClean="0"/>
              <a:t>Режим дня для школьников.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7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7.00 – пробуждение.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7.00-7.30  - утренняя зарядка, туалет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7.30-7.50 – завтрак.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7.50-8.20 – дорога в школу.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8.30-13.30 – занятия в школе.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13.30-14.00 – дорога домой.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14.00-14.30 – обед.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14.30-15.00 – прогулка (отдых).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15.00-17.30 – приготовление уроков.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17.30-21.00 – ужин, прогулка, занятия по интересам.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21.00-21.30 – приготовление ко сну.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21.30-7.00 – сон. </a:t>
            </a:r>
            <a:endParaRPr lang="ru-RU" dirty="0"/>
          </a:p>
        </p:txBody>
      </p:sp>
      <p:pic>
        <p:nvPicPr>
          <p:cNvPr id="22531" name="Picture 3" descr="C:\Documents and Settings\Юзер\Мои документы\042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75" y="2143125"/>
            <a:ext cx="2214563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sz="4800" smtClean="0"/>
              <a:t>Профилактика заболеваний.</a:t>
            </a:r>
          </a:p>
        </p:txBody>
      </p:sp>
      <p:sp>
        <p:nvSpPr>
          <p:cNvPr id="23554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ru-RU" sz="5400" smtClean="0"/>
          </a:p>
          <a:p>
            <a:r>
              <a:rPr lang="ru-RU" sz="4800" smtClean="0"/>
              <a:t>Закаливание воздухом.</a:t>
            </a:r>
          </a:p>
          <a:p>
            <a:pPr>
              <a:buFont typeface="Wingdings" pitchFamily="2" charset="2"/>
              <a:buNone/>
            </a:pPr>
            <a:endParaRPr lang="ru-RU" sz="4800" smtClean="0"/>
          </a:p>
          <a:p>
            <a:r>
              <a:rPr lang="ru-RU" sz="4800" smtClean="0"/>
              <a:t>Закаливание водой.</a:t>
            </a:r>
          </a:p>
          <a:p>
            <a:pPr>
              <a:buFont typeface="Wingdings" pitchFamily="2" charset="2"/>
              <a:buNone/>
            </a:pPr>
            <a:endParaRPr lang="ru-RU" sz="4800" smtClean="0"/>
          </a:p>
        </p:txBody>
      </p:sp>
      <p:pic>
        <p:nvPicPr>
          <p:cNvPr id="23555" name="Picture 2" descr="C:\Documents and Settings\Юзер\Мои документы\Мои документы\картинки\ВЕКТОРНЫЕ РИСУНКИ, ВСЯ КОЛЛЕКЦИЯ\J021297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13" y="4929188"/>
            <a:ext cx="1812925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 descr="C:\Documents and Settings\Юзер\Мои документы\Мои документы\картинки\ВЕКТОРНЫЕ РИСУНКИ, ВСЯ КОЛЛЕКЦИЯ\J021289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8" y="1785938"/>
            <a:ext cx="85725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4" descr="C:\Documents and Settings\Юзер\Мои документы\Мои документы\картинки\ВЕКТОРНЫЕ РИСУНКИ, ВСЯ КОЛЛЕКЦИЯ\J0212975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86625" y="2714625"/>
            <a:ext cx="135731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ru-RU" smtClean="0"/>
              <a:t>Образ здорового человека.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Имеет чистую кожу, румянец на щеках, здоровые зубы, красивые волосы, ногти.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Бегает без одышки.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Отжимается легко.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Живет до ста лет.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Имеет хороший иммунитет, при заболевании быстро выздоравливает.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Имеет хороший сон.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Всегда в хорошем настроении, улыбается.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dirty="0" smtClean="0"/>
              <a:t>Легче переносит стресс, к неприятностям относится с легкостью.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2720" y="630218"/>
            <a:ext cx="8501122" cy="4708981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Хочешь быть здоровым – будь: это правильный путь!   </a:t>
            </a:r>
            <a:endParaRPr lang="ru-RU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pic>
        <p:nvPicPr>
          <p:cNvPr id="25602" name="Picture 2" descr="C:\Documents and Settings\Юзер\Мои документы\Мои документы\картинки\ВЕКТОРНЫЕ РИСУНКИ, ВСЯ КОЛЛЕКЦИЯ\BSKTBALL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500063"/>
            <a:ext cx="928688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 descr="C:\Documents and Settings\Юзер\Мои документы\Мои документы\картинки\ВЕКТОРНЫЕ РИСУНКИ, ВСЯ КОЛЛЕКЦИЯ\P7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75" y="357188"/>
            <a:ext cx="1571625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5" descr="C:\Documents and Settings\Юзер\Мои документы\Мои документы\картинки\ВЕКТОРНЫЕ РИСУНКИ, ВСЯ КОЛЛЕКЦИЯ\P28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00" y="4929188"/>
            <a:ext cx="181451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6" descr="C:\Documents and Settings\Юзер\Мои документы\Мои документы\картинки\ВЕКТОРНЫЕ РИСУНКИ, ВСЯ КОЛЛЕКЦИЯ\P50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50" y="5286375"/>
            <a:ext cx="9286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7169150" y="6613525"/>
            <a:ext cx="197485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000">
                <a:solidFill>
                  <a:srgbClr val="000000"/>
                </a:solidFill>
              </a:rPr>
              <a:t>Скачано с сайта </a:t>
            </a:r>
            <a:r>
              <a:rPr lang="en-US" sz="1000">
                <a:solidFill>
                  <a:srgbClr val="000000"/>
                </a:solidFill>
                <a:hlinkClick r:id="rId6"/>
              </a:rPr>
              <a:t>www.uroki.net</a:t>
            </a:r>
            <a:endParaRPr lang="ru-RU" sz="10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928670"/>
            <a:ext cx="5643602" cy="142876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n w="9000" cmpd="sng">
                  <a:solidFill>
                    <a:srgbClr val="FFFF00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Взаимосвязь здоровья и образа жизни.</a:t>
            </a:r>
            <a:endParaRPr lang="ru-RU" b="1" dirty="0">
              <a:ln w="9000" cmpd="sng">
                <a:solidFill>
                  <a:srgbClr val="FFFF00"/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75" y="3714750"/>
            <a:ext cx="7781925" cy="228600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Про меня рассказ недлинный: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Кто не знает витамины?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Пей всегда морковный сок и грызи морковку – 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Будешь ты тогда, дружок,</a:t>
            </a:r>
          </a:p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Сильным, крепким, ловким.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ru-RU" smtClean="0"/>
              <a:t>Отношение к своему здоровью.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              Я веду здоровый образ жизни.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ru-RU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            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             Я стараюсь, но не всегда получается.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ru-RU" dirty="0"/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          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              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                    Я не обращаю внимания на свое   здоровье.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57250" y="1428750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57250" y="2928938"/>
            <a:ext cx="914400" cy="914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57250" y="4357688"/>
            <a:ext cx="91440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Витамин А – витамин роста.</a:t>
            </a:r>
          </a:p>
        </p:txBody>
      </p:sp>
      <p:sp>
        <p:nvSpPr>
          <p:cNvPr id="16386" name="Текст 3"/>
          <p:cNvSpPr>
            <a:spLocks noGrp="1"/>
          </p:cNvSpPr>
          <p:nvPr>
            <p:ph type="body" idx="2"/>
          </p:nvPr>
        </p:nvSpPr>
        <p:spPr>
          <a:xfrm>
            <a:off x="428625" y="1785938"/>
            <a:ext cx="2786063" cy="4343400"/>
          </a:xfrm>
        </p:spPr>
        <p:txBody>
          <a:bodyPr/>
          <a:lstStyle/>
          <a:p>
            <a:r>
              <a:rPr lang="ru-RU" sz="2400" smtClean="0">
                <a:solidFill>
                  <a:srgbClr val="FFFFFF"/>
                </a:solidFill>
              </a:rPr>
              <a:t>Помни истину простую –</a:t>
            </a:r>
          </a:p>
          <a:p>
            <a:r>
              <a:rPr lang="ru-RU" sz="2400" smtClean="0">
                <a:solidFill>
                  <a:srgbClr val="FFFFFF"/>
                </a:solidFill>
              </a:rPr>
              <a:t>Лучше видит только тот,</a:t>
            </a:r>
          </a:p>
          <a:p>
            <a:r>
              <a:rPr lang="ru-RU" sz="2400" smtClean="0">
                <a:solidFill>
                  <a:srgbClr val="FFFFFF"/>
                </a:solidFill>
              </a:rPr>
              <a:t>Кто жует морковь сырую</a:t>
            </a:r>
          </a:p>
          <a:p>
            <a:r>
              <a:rPr lang="ru-RU" sz="2400" smtClean="0">
                <a:solidFill>
                  <a:srgbClr val="FFFFFF"/>
                </a:solidFill>
              </a:rPr>
              <a:t>Или сок морковный пьет.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sz="quarter" idx="1"/>
          </p:nvPr>
        </p:nvSpPr>
        <p:spPr>
          <a:xfrm>
            <a:off x="4000500" y="1752600"/>
            <a:ext cx="4762500" cy="4419600"/>
          </a:xfrm>
        </p:spPr>
        <p:txBody>
          <a:bodyPr/>
          <a:lstStyle/>
          <a:p>
            <a:r>
              <a:rPr lang="ru-RU" smtClean="0"/>
              <a:t>молоко </a:t>
            </a:r>
          </a:p>
          <a:p>
            <a:r>
              <a:rPr lang="ru-RU" smtClean="0"/>
              <a:t>зеленый лук</a:t>
            </a:r>
          </a:p>
          <a:p>
            <a:r>
              <a:rPr lang="ru-RU" smtClean="0"/>
              <a:t>зеленый горошек</a:t>
            </a:r>
          </a:p>
          <a:p>
            <a:r>
              <a:rPr lang="ru-RU" smtClean="0"/>
              <a:t>абрикосы</a:t>
            </a:r>
          </a:p>
          <a:p>
            <a:r>
              <a:rPr lang="ru-RU" smtClean="0"/>
              <a:t>мандарины</a:t>
            </a:r>
          </a:p>
          <a:p>
            <a:r>
              <a:rPr lang="ru-RU" smtClean="0"/>
              <a:t>апельсины</a:t>
            </a:r>
          </a:p>
          <a:p>
            <a:r>
              <a:rPr lang="ru-RU" smtClean="0"/>
              <a:t>облепиха</a:t>
            </a:r>
          </a:p>
          <a:p>
            <a:r>
              <a:rPr lang="ru-RU" smtClean="0"/>
              <a:t>рябина</a:t>
            </a:r>
          </a:p>
          <a:p>
            <a:endParaRPr lang="ru-RU" smtClean="0"/>
          </a:p>
        </p:txBody>
      </p:sp>
      <p:pic>
        <p:nvPicPr>
          <p:cNvPr id="16388" name="Picture 2" descr="C:\Documents and Settings\Юзер\Мои документы\Мои документы\картинки\ВЕКТОРНЫЕ РИСУНКИ, ВСЯ КОЛЛЕКЦИЯ\D5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63" y="5786438"/>
            <a:ext cx="22860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3" descr="C:\Documents and Settings\Юзер\Мои документы\Мои документы\картинки\ВЕКТОРНЫЕ РИСУНКИ, ВСЯ КОЛЛЕКЦИЯ\D4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3429000"/>
            <a:ext cx="85725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 descr="C:\Documents and Settings\Юзер\Мои документы\Мои документы\картинки\ВЕКТОРНЫЕ РИСУНКИ, ВСЯ КОЛЛЕКЦИЯ\D26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6563" y="5072063"/>
            <a:ext cx="571500" cy="95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7" descr="C:\Documents and Settings\Юзер\Мои документы\Мои документы\картинки\ВЕКТОРНЫЕ РИСУНКИ, ВСЯ КОЛЛЕКЦИЯ\FD00991_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072438" y="2428875"/>
            <a:ext cx="928687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8" descr="C:\Documents and Settings\Юзер\Мои документы\Мои документы\картинки\ВЕКТОРНЫЕ РИСУНКИ, ВСЯ КОЛЛЕКЦИЯ\FD01226_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929438" y="1571625"/>
            <a:ext cx="409575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9" descr="C:\Documents and Settings\Юзер\Мои документы\Мои документы\картинки\ВЕКТОРНЫЕ РИСУНКИ, ВСЯ КОЛЛЕКЦИЯ\FD01010_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43875" y="4500563"/>
            <a:ext cx="5715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/>
              <a:t>Витамин В – для работы сердца, оказывает большое влияние на рост организма и заживление ран и язв.</a:t>
            </a:r>
          </a:p>
        </p:txBody>
      </p:sp>
      <p:sp>
        <p:nvSpPr>
          <p:cNvPr id="17410" name="Текст 3"/>
          <p:cNvSpPr>
            <a:spLocks noGrp="1"/>
          </p:cNvSpPr>
          <p:nvPr>
            <p:ph type="body" idx="2"/>
          </p:nvPr>
        </p:nvSpPr>
        <p:spPr>
          <a:xfrm>
            <a:off x="428625" y="1714500"/>
            <a:ext cx="2890838" cy="4343400"/>
          </a:xfrm>
        </p:spPr>
        <p:txBody>
          <a:bodyPr/>
          <a:lstStyle/>
          <a:p>
            <a:r>
              <a:rPr lang="ru-RU" sz="2000" smtClean="0">
                <a:solidFill>
                  <a:srgbClr val="FFFFFF"/>
                </a:solidFill>
              </a:rPr>
              <a:t>Очень важно спозаранку</a:t>
            </a:r>
          </a:p>
          <a:p>
            <a:r>
              <a:rPr lang="ru-RU" sz="2000" smtClean="0">
                <a:solidFill>
                  <a:srgbClr val="FFFFFF"/>
                </a:solidFill>
              </a:rPr>
              <a:t>Есть за завтраком овсянку.</a:t>
            </a:r>
          </a:p>
          <a:p>
            <a:r>
              <a:rPr lang="ru-RU" sz="2000" smtClean="0">
                <a:solidFill>
                  <a:srgbClr val="FFFFFF"/>
                </a:solidFill>
              </a:rPr>
              <a:t>Черный хлеб полезен вам,</a:t>
            </a:r>
          </a:p>
          <a:p>
            <a:r>
              <a:rPr lang="ru-RU" sz="2000" smtClean="0">
                <a:solidFill>
                  <a:srgbClr val="FFFFFF"/>
                </a:solidFill>
              </a:rPr>
              <a:t>И не только по утрам!</a:t>
            </a:r>
          </a:p>
        </p:txBody>
      </p:sp>
      <p:sp>
        <p:nvSpPr>
          <p:cNvPr id="17411" name="Содержимое 2"/>
          <p:cNvSpPr>
            <a:spLocks noGrp="1"/>
          </p:cNvSpPr>
          <p:nvPr>
            <p:ph sz="quarter" idx="1"/>
          </p:nvPr>
        </p:nvSpPr>
        <p:spPr>
          <a:xfrm>
            <a:off x="4071938" y="1752600"/>
            <a:ext cx="4429125" cy="4419600"/>
          </a:xfrm>
        </p:spPr>
        <p:txBody>
          <a:bodyPr/>
          <a:lstStyle/>
          <a:p>
            <a:r>
              <a:rPr lang="ru-RU" smtClean="0"/>
              <a:t>молоко</a:t>
            </a:r>
          </a:p>
          <a:p>
            <a:r>
              <a:rPr lang="ru-RU" smtClean="0"/>
              <a:t>сыр</a:t>
            </a:r>
          </a:p>
          <a:p>
            <a:r>
              <a:rPr lang="ru-RU" smtClean="0"/>
              <a:t>яйца</a:t>
            </a:r>
          </a:p>
          <a:p>
            <a:r>
              <a:rPr lang="ru-RU" smtClean="0"/>
              <a:t>мясо</a:t>
            </a:r>
          </a:p>
        </p:txBody>
      </p:sp>
      <p:pic>
        <p:nvPicPr>
          <p:cNvPr id="17412" name="Picture 2" descr="C:\Documents and Settings\Юзер\Мои документы\Мои документы\картинки\ВЕКТОРНЫЕ РИСУНКИ, ВСЯ КОЛЛЕКЦИЯ\D48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86688" y="2643188"/>
            <a:ext cx="86995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3" descr="C:\Documents and Settings\Юзер\Мои документы\Мои документы\картинки\ВЕКТОРНЫЕ РИСУНКИ, ВСЯ КОЛЛЕКЦИЯ\FD01226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0" y="1643063"/>
            <a:ext cx="838200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4" name="Picture 4" descr="C:\Documents and Settings\Юзер\Мои документы\Мои документы\картинки\ВЕКТОРНЫЕ РИСУНКИ, ВСЯ КОЛЛЕКЦИЯ\J021594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13" y="3357563"/>
            <a:ext cx="1214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5" name="Picture 6" descr="C:\Documents and Settings\Юзер\Мои документы\Мои документы\картинки\ВЕКТОРНЫЕ РИСУНКИ, ВСЯ КОЛЛЕКЦИЯ\J021552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8" y="4643438"/>
            <a:ext cx="15716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7" descr="C:\Documents and Settings\Юзер\Мои документы\Мои документы\картинки\ВЕКТОРНЫЕ РИСУНКИ, ВСЯ КОЛЛЕКЦИЯ\D22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72313" y="5000625"/>
            <a:ext cx="1214437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Витамин </a:t>
            </a:r>
            <a:r>
              <a:rPr lang="en-US" dirty="0" smtClean="0"/>
              <a:t>D</a:t>
            </a:r>
            <a:r>
              <a:rPr lang="ru-RU" dirty="0" smtClean="0"/>
              <a:t> – сохраняет наши зубы.</a:t>
            </a:r>
            <a:endParaRPr lang="ru-RU" dirty="0"/>
          </a:p>
        </p:txBody>
      </p:sp>
      <p:sp>
        <p:nvSpPr>
          <p:cNvPr id="18434" name="Текст 3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3033713" cy="4343400"/>
          </a:xfrm>
        </p:spPr>
        <p:txBody>
          <a:bodyPr/>
          <a:lstStyle/>
          <a:p>
            <a:r>
              <a:rPr lang="ru-RU" sz="2400" smtClean="0">
                <a:solidFill>
                  <a:srgbClr val="FFFFFF"/>
                </a:solidFill>
              </a:rPr>
              <a:t>Витамин </a:t>
            </a:r>
            <a:r>
              <a:rPr lang="en-US" sz="2400" smtClean="0">
                <a:solidFill>
                  <a:srgbClr val="FFFFFF"/>
                </a:solidFill>
              </a:rPr>
              <a:t>D</a:t>
            </a:r>
            <a:r>
              <a:rPr lang="ru-RU" sz="2400" smtClean="0">
                <a:solidFill>
                  <a:srgbClr val="FFFFFF"/>
                </a:solidFill>
              </a:rPr>
              <a:t> – всех полезней,</a:t>
            </a:r>
          </a:p>
          <a:p>
            <a:r>
              <a:rPr lang="ru-RU" sz="2400" smtClean="0">
                <a:solidFill>
                  <a:srgbClr val="FFFFFF"/>
                </a:solidFill>
              </a:rPr>
              <a:t>Хоть противный – надо пить.</a:t>
            </a:r>
          </a:p>
          <a:p>
            <a:r>
              <a:rPr lang="ru-RU" sz="2400" smtClean="0">
                <a:solidFill>
                  <a:srgbClr val="FFFFFF"/>
                </a:solidFill>
              </a:rPr>
              <a:t>Он спасает от болезней.</a:t>
            </a:r>
          </a:p>
          <a:p>
            <a:r>
              <a:rPr lang="ru-RU" sz="2400" smtClean="0">
                <a:solidFill>
                  <a:srgbClr val="FFFFFF"/>
                </a:solidFill>
              </a:rPr>
              <a:t>Без болезней лучше жить.</a:t>
            </a:r>
          </a:p>
        </p:txBody>
      </p:sp>
      <p:sp>
        <p:nvSpPr>
          <p:cNvPr id="18435" name="Содержимое 2"/>
          <p:cNvSpPr>
            <a:spLocks noGrp="1"/>
          </p:cNvSpPr>
          <p:nvPr>
            <p:ph sz="quarter" idx="1"/>
          </p:nvPr>
        </p:nvSpPr>
        <p:spPr>
          <a:xfrm>
            <a:off x="3929063" y="1752600"/>
            <a:ext cx="4833937" cy="4419600"/>
          </a:xfrm>
        </p:spPr>
        <p:txBody>
          <a:bodyPr/>
          <a:lstStyle/>
          <a:p>
            <a:r>
              <a:rPr lang="ru-RU" smtClean="0"/>
              <a:t>молоко</a:t>
            </a:r>
          </a:p>
          <a:p>
            <a:r>
              <a:rPr lang="ru-RU" smtClean="0"/>
              <a:t>рыба</a:t>
            </a:r>
          </a:p>
          <a:p>
            <a:r>
              <a:rPr lang="ru-RU" smtClean="0"/>
              <a:t>творог</a:t>
            </a:r>
          </a:p>
          <a:p>
            <a:r>
              <a:rPr lang="ru-RU" smtClean="0"/>
              <a:t>солнце</a:t>
            </a:r>
          </a:p>
        </p:txBody>
      </p:sp>
      <p:pic>
        <p:nvPicPr>
          <p:cNvPr id="18436" name="Picture 2" descr="C:\Documents and Settings\Юзер\Мои документы\Мои документы\картинки\ВЕКТОРНЫЕ РИСУНКИ, ВСЯ КОЛЛЕКЦИЯ\FD01226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15188" y="2071688"/>
            <a:ext cx="6429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6" descr="C:\Documents and Settings\Юзер\Мои документы\Мои документы\картинки\ВЕКТОРНЫЕ РИСУНКИ, ВСЯ КОЛЛЕКЦИЯ\SUN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3500438"/>
            <a:ext cx="18621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0" descr="C:\Documents and Settings\Юзер\Мои документы\Мои документы\картинки\ВЕКТОРНЫЕ РИСУНКИ, ВСЯ КОЛЛЕКЦИЯ\FD00997_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63" y="4929188"/>
            <a:ext cx="1428750" cy="123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smtClean="0"/>
              <a:t>Витамин С – делает человека более здоровым, защищает от гриппа и простуды.</a:t>
            </a:r>
          </a:p>
        </p:txBody>
      </p:sp>
      <p:sp>
        <p:nvSpPr>
          <p:cNvPr id="19458" name="Текст 3"/>
          <p:cNvSpPr>
            <a:spLocks noGrp="1"/>
          </p:cNvSpPr>
          <p:nvPr>
            <p:ph type="body" idx="2"/>
          </p:nvPr>
        </p:nvSpPr>
        <p:spPr>
          <a:xfrm>
            <a:off x="571500" y="1714500"/>
            <a:ext cx="3214688" cy="4343400"/>
          </a:xfrm>
        </p:spPr>
        <p:txBody>
          <a:bodyPr/>
          <a:lstStyle/>
          <a:p>
            <a:r>
              <a:rPr lang="ru-RU" sz="2400" smtClean="0">
                <a:solidFill>
                  <a:srgbClr val="FFFFFF"/>
                </a:solidFill>
              </a:rPr>
              <a:t>От простуды и ангины</a:t>
            </a:r>
          </a:p>
          <a:p>
            <a:r>
              <a:rPr lang="ru-RU" sz="2400" smtClean="0">
                <a:solidFill>
                  <a:srgbClr val="FFFFFF"/>
                </a:solidFill>
              </a:rPr>
              <a:t>Помогают апельсины,</a:t>
            </a:r>
          </a:p>
          <a:p>
            <a:r>
              <a:rPr lang="ru-RU" sz="2400" smtClean="0">
                <a:solidFill>
                  <a:srgbClr val="FFFFFF"/>
                </a:solidFill>
              </a:rPr>
              <a:t>Ну а лучше есть лимон,</a:t>
            </a:r>
          </a:p>
          <a:p>
            <a:r>
              <a:rPr lang="ru-RU" sz="2400" smtClean="0">
                <a:solidFill>
                  <a:srgbClr val="FFFFFF"/>
                </a:solidFill>
              </a:rPr>
              <a:t>Хоть и очень кислый он.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sz="quarter" idx="1"/>
          </p:nvPr>
        </p:nvSpPr>
        <p:spPr>
          <a:xfrm>
            <a:off x="4143375" y="1857375"/>
            <a:ext cx="4619625" cy="4419600"/>
          </a:xfrm>
        </p:spPr>
        <p:txBody>
          <a:bodyPr/>
          <a:lstStyle/>
          <a:p>
            <a:r>
              <a:rPr lang="ru-RU" smtClean="0"/>
              <a:t>чеснок</a:t>
            </a:r>
          </a:p>
          <a:p>
            <a:r>
              <a:rPr lang="ru-RU" smtClean="0"/>
              <a:t>лук</a:t>
            </a:r>
          </a:p>
          <a:p>
            <a:r>
              <a:rPr lang="ru-RU" smtClean="0"/>
              <a:t>капуста</a:t>
            </a:r>
          </a:p>
          <a:p>
            <a:r>
              <a:rPr lang="ru-RU" smtClean="0"/>
              <a:t>фрукты</a:t>
            </a:r>
          </a:p>
          <a:p>
            <a:r>
              <a:rPr lang="ru-RU" smtClean="0"/>
              <a:t>ягоды</a:t>
            </a:r>
          </a:p>
        </p:txBody>
      </p:sp>
      <p:pic>
        <p:nvPicPr>
          <p:cNvPr id="19460" name="Picture 2" descr="C:\Documents and Settings\Юзер\Мои документы\Мои документы\картинки\ВЕКТОРНЫЕ РИСУНКИ, ВСЯ КОЛЛЕКЦИЯ\D1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6563" y="5214938"/>
            <a:ext cx="164306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Picture 3" descr="C:\Documents and Settings\Юзер\Мои документы\Мои документы\картинки\ВЕКТОРНЫЕ РИСУНКИ, ВСЯ КОЛЛЕКЦИЯ\FD01001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0" y="1571625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2" name="Picture 4" descr="C:\Documents and Settings\Юзер\Мои документы\Мои документы\картинки\ВЕКТОРНЫЕ РИСУНКИ, ВСЯ КОЛЛЕКЦИЯ\D4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794460">
            <a:off x="7929563" y="2357438"/>
            <a:ext cx="9017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3" name="Picture 5" descr="C:\Documents and Settings\Юзер\Мои документы\Мои документы\картинки\ВЕКТОРНЫЕ РИСУНКИ, ВСЯ КОЛЛЕКЦИЯ\J0215367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3583655">
            <a:off x="6755607" y="2950369"/>
            <a:ext cx="1016000" cy="1354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4" name="Picture 6" descr="C:\Documents and Settings\Юзер\Мои документы\Мои документы\картинки\ВЕКТОРНЫЕ РИСУНКИ, ВСЯ КОЛЛЕКЦИЯ\BD08888_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1133430">
            <a:off x="8072438" y="4071938"/>
            <a:ext cx="10715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5" name="Picture 7" descr="C:\Documents and Settings\Юзер\Мои документы\Мои документы\картинки\ВЕКТОРНЫЕ РИСУНКИ, ВСЯ КОЛЛЕКЦИЯ\BD08879_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857750" y="4643438"/>
            <a:ext cx="12255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6" name="Picture 8" descr="C:\Documents and Settings\Юзер\Мои документы\Мои документы\картинки\ВЕКТОРНЫЕ РИСУНКИ, ВСЯ КОЛЛЕКЦИЯ\D27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00375" y="5214938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38" y="285750"/>
            <a:ext cx="80772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6000" dirty="0" smtClean="0"/>
              <a:t>Чтобы быть здоровым.</a:t>
            </a:r>
            <a:endParaRPr lang="ru-RU" sz="6000" dirty="0"/>
          </a:p>
        </p:txBody>
      </p:sp>
      <p:sp>
        <p:nvSpPr>
          <p:cNvPr id="20482" name="Текст 3"/>
          <p:cNvSpPr>
            <a:spLocks noGrp="1"/>
          </p:cNvSpPr>
          <p:nvPr>
            <p:ph type="body" idx="2"/>
          </p:nvPr>
        </p:nvSpPr>
        <p:spPr>
          <a:xfrm>
            <a:off x="285750" y="1752600"/>
            <a:ext cx="2643188" cy="4343400"/>
          </a:xfrm>
        </p:spPr>
        <p:txBody>
          <a:bodyPr/>
          <a:lstStyle/>
          <a:p>
            <a:r>
              <a:rPr lang="ru-RU" sz="2400" smtClean="0">
                <a:solidFill>
                  <a:srgbClr val="FFFFFF"/>
                </a:solidFill>
              </a:rPr>
              <a:t>Никогда не унываем,</a:t>
            </a:r>
          </a:p>
          <a:p>
            <a:r>
              <a:rPr lang="ru-RU" sz="2400" smtClean="0">
                <a:solidFill>
                  <a:srgbClr val="FFFFFF"/>
                </a:solidFill>
              </a:rPr>
              <a:t>И улыбка на лице:</a:t>
            </a:r>
          </a:p>
          <a:p>
            <a:r>
              <a:rPr lang="ru-RU" sz="2400" smtClean="0">
                <a:solidFill>
                  <a:srgbClr val="FFFFFF"/>
                </a:solidFill>
              </a:rPr>
              <a:t>Ведь с едой мы принимаем</a:t>
            </a:r>
          </a:p>
          <a:p>
            <a:r>
              <a:rPr lang="ru-RU" sz="2400" smtClean="0">
                <a:solidFill>
                  <a:srgbClr val="FFFFFF"/>
                </a:solidFill>
              </a:rPr>
              <a:t>Витамины А,В,С.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143250" y="1752600"/>
            <a:ext cx="5619750" cy="4419600"/>
          </a:xfrm>
        </p:spPr>
        <p:txBody>
          <a:bodyPr>
            <a:normAutofit fontScale="92500"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sz="1900" dirty="0" smtClean="0"/>
              <a:t>Питайтесь разнообразной пищей.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sz="1900" dirty="0" smtClean="0"/>
              <a:t>Меньше ешьте сладостей, так как они угнетают выделение желудочного сока.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sz="1900" dirty="0" smtClean="0"/>
              <a:t>Не перенасыщайте себя жирной пищей.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sz="1900" dirty="0" smtClean="0"/>
              <a:t>Ешьте овощи и фрукты – они очень полезны.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sz="1900" dirty="0" smtClean="0"/>
              <a:t>Старайтесь есть в одно и то же время.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sz="1900" dirty="0" smtClean="0"/>
              <a:t>Если какие-то продукты плохо влияют на организм, запомните и избегайте их. Особенно если это совет врача.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sz="1900" dirty="0" smtClean="0"/>
              <a:t>Пейте обычную воду.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sz="1900" dirty="0" smtClean="0"/>
              <a:t>Перед едой мойте руки  с мылом.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sz="1900" dirty="0" smtClean="0"/>
              <a:t>Ешьте только из чистой посуды.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ru-RU" sz="1900" dirty="0" smtClean="0"/>
              <a:t>Всегда сообщайте родителям о своем плохом самочувствии.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ru-RU" sz="1900" dirty="0"/>
          </a:p>
        </p:txBody>
      </p:sp>
      <p:pic>
        <p:nvPicPr>
          <p:cNvPr id="20484" name="Picture 2" descr="C:\Documents and Settings\Юзер\Мои документы\Мои документы\картинки\ВЕКТОРНЫЕ РИСУНКИ, ВСЯ КОЛЛЕКЦИЯ\KIDS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38" y="5072063"/>
            <a:ext cx="2286000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ru-RU" sz="6600" smtClean="0"/>
              <a:t>Физминутка.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750" y="1500188"/>
            <a:ext cx="6286500" cy="5072062"/>
          </a:xfrm>
        </p:spPr>
        <p:txBody>
          <a:bodyPr>
            <a:normAutofit fontScale="700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Будем в классики играть,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На одной ноге скакать.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А теперь еще немножко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На другой поскачем ножке.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Раз, два – хлопок в ладоши,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А потом на каждый счет.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Раз, два, три, четыре –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Руки выше, плечи шире.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                                                         Раз, два, три, четыре, пять,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                                                          Надо нам присесть и встать.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                                                          Руки развести пошире –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                                                           Раз, два, три, четыре, пять.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Наклониться – три, четыре –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И на месте поскакать.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На носки, затем на пятки.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Лень отбросить и опять –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         Раз! Подняться, потянуться,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         Два! Согнуться, </a:t>
            </a:r>
            <a:r>
              <a:rPr lang="ru-RU" sz="1600" dirty="0"/>
              <a:t>р</a:t>
            </a:r>
            <a:r>
              <a:rPr lang="ru-RU" sz="1600" dirty="0" smtClean="0"/>
              <a:t>азогнуться,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         Три! В ладоши три хлопка,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          Головою три кивка.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                                                                 На четыре – руки шире.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ru-RU" sz="1600" dirty="0" smtClean="0"/>
              <a:t>                                                                                                                             Пять – руками помахать.</a:t>
            </a:r>
            <a:endParaRPr lang="ru-RU" sz="1600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ru-RU" sz="1600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ru-RU" sz="1600" dirty="0"/>
          </a:p>
        </p:txBody>
      </p:sp>
      <p:pic>
        <p:nvPicPr>
          <p:cNvPr id="21507" name="Picture 4" descr="C:\Documents and Settings\Юзер\Мои документы\Мои документы\картинки\ВЕКТОРНЫЕ РИСУНКИ, ВСЯ КОЛЛЕКЦИЯ\J021293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38" y="1785938"/>
            <a:ext cx="185737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6" descr="C:\Documents and Settings\Юзер\Мои документы\Мои документы\картинки\ВЕКТОРНЫЕ РИСУНКИ, ВСЯ КОЛЛЕКЦИЯ\J0212963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4643438"/>
            <a:ext cx="9286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бычная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187</TotalTime>
  <Words>462</Words>
  <Application>Microsoft Office PowerPoint</Application>
  <PresentationFormat>Экран (4:3)</PresentationFormat>
  <Paragraphs>123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13</vt:i4>
      </vt:variant>
    </vt:vector>
  </HeadingPairs>
  <TitlesOfParts>
    <vt:vector size="27" baseType="lpstr">
      <vt:lpstr>Calibri</vt:lpstr>
      <vt:lpstr>Arial</vt:lpstr>
      <vt:lpstr>Wingdings</vt:lpstr>
      <vt:lpstr>Wingdings 2</vt:lpstr>
      <vt:lpstr>Tw Cen MT</vt:lpstr>
      <vt:lpstr>Times New Roman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Обычная</vt:lpstr>
      <vt:lpstr>Ветлужских Елена Викторовна учитель начальных классов муниципальное бюджетное общеобразовательное учреждение средняя  общеобразовательная  школа № 31 Темрюкский район. </vt:lpstr>
      <vt:lpstr>Слайд 2</vt:lpstr>
      <vt:lpstr>Отношение к своему здоровью.</vt:lpstr>
      <vt:lpstr>Витамин А – витамин роста.</vt:lpstr>
      <vt:lpstr>Витамин В – для работы сердца, оказывает большое влияние на рост организма и заживление ран и язв.</vt:lpstr>
      <vt:lpstr>Витамин D – сохраняет наши зубы.</vt:lpstr>
      <vt:lpstr>Витамин С – делает человека более здоровым, защищает от гриппа и простуды.</vt:lpstr>
      <vt:lpstr> Чтобы быть здоровым.</vt:lpstr>
      <vt:lpstr>Физминутка.</vt:lpstr>
      <vt:lpstr>Режим дня для школьников.</vt:lpstr>
      <vt:lpstr>Профилактика заболеваний.</vt:lpstr>
      <vt:lpstr>Образ здорового человека.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Взаимосвязь здоровья и образа жизни.</dc:title>
  <dc:subject>Классный час и презентация для начальных классов</dc:subject>
  <dc:creator>Ветлужских Елена Викторовна</dc:creator>
  <cp:keywords>учитель 1 2 3 4 класс начальные классы конспект классный час презентация скачать бесплатно</cp:keywords>
  <dc:description>Эти материалы были скачаны с сайта :_x000d_
 http://www.uroki.net_x000d_
UROKI.NET - это огромное кол-во поурочных, календарных, тематических планов, разработок открытых уроков, классных часов, конспектов уроков, сценариев школьных и внешкольных мероприятий._x000d_
UROKI.NET - Всё для учителя! Всё БЕСПЛАТНО!!!</dc:description>
  <cp:lastModifiedBy>SAM</cp:lastModifiedBy>
  <cp:revision>22</cp:revision>
  <dcterms:created xsi:type="dcterms:W3CDTF">2009-04-03T15:26:03Z</dcterms:created>
  <dcterms:modified xsi:type="dcterms:W3CDTF">2012-02-16T18:42:16Z</dcterms:modified>
  <cp:category>Для учителя начальных классов школы</cp:category>
</cp:coreProperties>
</file>