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56" r:id="rId2"/>
    <p:sldId id="34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2" r:id="rId75"/>
    <p:sldId id="333" r:id="rId76"/>
    <p:sldId id="334" r:id="rId77"/>
    <p:sldId id="335" r:id="rId78"/>
    <p:sldId id="336" r:id="rId79"/>
    <p:sldId id="338" r:id="rId80"/>
    <p:sldId id="340" r:id="rId81"/>
    <p:sldId id="341" r:id="rId82"/>
    <p:sldId id="342" r:id="rId83"/>
    <p:sldId id="343" r:id="rId84"/>
    <p:sldId id="344" r:id="rId85"/>
    <p:sldId id="345" r:id="rId86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87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3-22T19:08:41.531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4A7CF-6E45-4AC1-9006-E17BF623A846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6845B-D4A1-4D4B-B750-C43F3ECB294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A571E-7280-4829-805B-CF3F4AF8430D}" type="datetimeFigureOut">
              <a:rPr lang="ru-RU" smtClean="0"/>
              <a:t>22.03.2010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A8167-CA08-46F6-92E7-07F67EF366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10026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8858312" cy="6715148"/>
          </a:xfrm>
          <a:prstGeom prst="rect">
            <a:avLst/>
          </a:prstGeom>
        </p:spPr>
      </p:pic>
    </p:spTree>
  </p:cSld>
  <p:clrMapOvr>
    <a:masterClrMapping/>
  </p:clrMapOvr>
  <p:transition spd="med" advClick="0" advTm="2578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a035_8af0d2fe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312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f491_8b260db3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7825"/>
            <a:ext cx="9144000" cy="6100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15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fd41_3108452d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14338"/>
            <a:ext cx="9144000" cy="602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3266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87438" y="0"/>
            <a:ext cx="69691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3468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3281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a71d9270d4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175"/>
            <a:ext cx="9144000" cy="6850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6238"/>
            <a:ext cx="9144000" cy="6103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df6480fe8e455f6b8e60c2b8354a6ac_full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b5809ff5b0d04e89653f176541_prev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60375"/>
            <a:ext cx="9144000" cy="5935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0275010_1240050758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7030A0"/>
                </a:solidFill>
                <a:latin typeface="Monotype Corsiva" pitchFamily="66" charset="0"/>
              </a:rPr>
              <a:t>Дорогие ребята!</a:t>
            </a:r>
            <a:endParaRPr lang="ru-RU" sz="72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В этом фильме вы сможете увидеть как  разнообразен  мир животных. Они, как  и  мы, нуждаются  в защите, от грозных  тигров  до  маленьких  бабочек.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Ведь все животные – это часть нашей ПРИРОДЫ! </a:t>
            </a:r>
          </a:p>
          <a:p>
            <a:pPr algn="ctr">
              <a:buNone/>
            </a:pPr>
            <a:r>
              <a:rPr lang="ru-RU" sz="6500" b="1" dirty="0" smtClean="0">
                <a:solidFill>
                  <a:srgbClr val="C00000"/>
                </a:solidFill>
                <a:latin typeface="Monotype Corsiva" pitchFamily="66" charset="0"/>
              </a:rPr>
              <a:t>Любите и берегите их!</a:t>
            </a:r>
            <a:endParaRPr lang="ru-RU" sz="65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п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3188"/>
            <a:ext cx="9144000" cy="6650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c3c2e6bada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00050"/>
            <a:ext cx="9144000" cy="605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85875" y="0"/>
            <a:ext cx="65706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b7aac790293623f12f05879b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cf67af-096b-43f3-af2d-7deaec94746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_10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7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525"/>
            <a:ext cx="9144000" cy="683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90cb02618cd6f767ab4490892eff9e0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_016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989138" y="0"/>
            <a:ext cx="51657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5a7e_411f6a58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28800" y="0"/>
            <a:ext cx="54864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516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6c89fdd4d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54100" y="0"/>
            <a:ext cx="70358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86be00bfd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1475"/>
            <a:ext cx="9144000" cy="611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15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60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731a8ebf0d7f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998663" y="0"/>
            <a:ext cx="51466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286b2636acc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0056965-43506-1331524-69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8954_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9649ehi9pcdzcwl'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76300" y="0"/>
            <a:ext cx="73898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7512_ooooooooooooo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5e05_dcaabc52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54013"/>
            <a:ext cx="9144000" cy="614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3407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7514_ooooooooooo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52642_20_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834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288" y="0"/>
            <a:ext cx="91138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67554_d390283f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728977_9416f5ac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70482_6d8e64a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281238" y="0"/>
            <a:ext cx="45815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822281_a3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823182_47108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890388_1244492907_Motherbaby_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7859904_05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4db_4bc6c902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203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22253_1230579232_animal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7150413_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19275" y="0"/>
            <a:ext cx="55038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29444832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765005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72376113_picture09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87005786_zhivotnye_16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82663" y="0"/>
            <a:ext cx="71770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0712175_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931988" y="0"/>
            <a:ext cx="52800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5217614_1225075440ugjs5zl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01675" y="0"/>
            <a:ext cx="7740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3932129_animal_photos_smile20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5956242_animalsc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175"/>
            <a:ext cx="9144000" cy="6850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23c6_b49b6525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3282"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2384079462dec7017d7a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700213" y="0"/>
            <a:ext cx="5743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974165c63e185ee604888aa550_prev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175"/>
            <a:ext cx="9144000" cy="6850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imal_babies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8588"/>
            <a:ext cx="9144000" cy="660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imal-photography-elephant-wild-li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6238"/>
            <a:ext cx="9144000" cy="610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imals-16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7950"/>
            <a:ext cx="9144000" cy="6640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imal-snail-photography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73050"/>
            <a:ext cx="9144000" cy="631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8bbaab0e1c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7994aa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22350" y="0"/>
            <a:ext cx="7099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c504ee120b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938"/>
            <a:ext cx="9144000" cy="6840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ig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49388" y="0"/>
            <a:ext cx="62436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524d_11ef0ac2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734">
    <p:wipe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42731288bbf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a034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2563"/>
            <a:ext cx="9144000" cy="649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lip154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834e4f8c77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yes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1475"/>
            <a:ext cx="9144000" cy="6113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148890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1377539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4463"/>
            <a:ext cx="9144000" cy="6567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1809387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4650"/>
            <a:ext cx="9144000" cy="610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nnyanim20_768x5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ivitniy_mir119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11263" y="0"/>
            <a:ext cx="67198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583f_cd5d5697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965325" y="0"/>
            <a:ext cx="52117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x-mode_-_v_mire_zhivotnih.mp3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00">
    <p:wipe dir="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HphfKeU7Q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paper-animal-0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ahooeu_ru_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isPhoto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endParaRPr lang="ru-RU" sz="3200" dirty="0"/>
          </a:p>
        </p:txBody>
      </p:sp>
      <p:pic>
        <p:nvPicPr>
          <p:cNvPr id="3" name="Рисунок 2" descr="8274929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0"/>
            <a:ext cx="6429420" cy="671514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b9c68eba0e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42852"/>
            <a:ext cx="6000792" cy="6572296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07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4000" dirty="0" err="1" smtClean="0">
                <a:solidFill>
                  <a:srgbClr val="00B050"/>
                </a:solidFill>
              </a:rPr>
              <a:t>Фотоальманах</a:t>
            </a:r>
            <a:r>
              <a:rPr lang="uk-UA" sz="4000" dirty="0" smtClean="0">
                <a:solidFill>
                  <a:srgbClr val="00B050"/>
                </a:solidFill>
              </a:rPr>
              <a:t> </a:t>
            </a:r>
            <a:r>
              <a:rPr lang="uk-UA" sz="4000" dirty="0" err="1" smtClean="0">
                <a:solidFill>
                  <a:srgbClr val="00B050"/>
                </a:solidFill>
              </a:rPr>
              <a:t>подготовила</a:t>
            </a:r>
            <a:r>
              <a:rPr lang="uk-UA" sz="4000" dirty="0" smtClean="0">
                <a:solidFill>
                  <a:srgbClr val="00B050"/>
                </a:solidFill>
              </a:rPr>
              <a:t>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err="1" smtClean="0">
                <a:solidFill>
                  <a:srgbClr val="7030A0"/>
                </a:solidFill>
              </a:rPr>
              <a:t>Никишина</a:t>
            </a:r>
            <a:r>
              <a:rPr lang="uk-UA" b="1" dirty="0" smtClean="0">
                <a:solidFill>
                  <a:srgbClr val="7030A0"/>
                </a:solidFill>
              </a:rPr>
              <a:t> </a:t>
            </a:r>
            <a:r>
              <a:rPr lang="uk-UA" b="1" dirty="0" err="1" smtClean="0">
                <a:solidFill>
                  <a:srgbClr val="7030A0"/>
                </a:solidFill>
              </a:rPr>
              <a:t>Татьяна</a:t>
            </a:r>
            <a:r>
              <a:rPr lang="uk-UA" b="1" dirty="0" smtClean="0">
                <a:solidFill>
                  <a:srgbClr val="7030A0"/>
                </a:solidFill>
              </a:rPr>
              <a:t> </a:t>
            </a:r>
            <a:r>
              <a:rPr lang="uk-UA" b="1" dirty="0" err="1" smtClean="0">
                <a:solidFill>
                  <a:srgbClr val="7030A0"/>
                </a:solidFill>
              </a:rPr>
              <a:t>Васильевна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i="1" dirty="0" smtClean="0"/>
              <a:t>учитель </a:t>
            </a:r>
            <a:r>
              <a:rPr lang="uk-UA" sz="3100" i="1" dirty="0" err="1" smtClean="0"/>
              <a:t>начальных</a:t>
            </a:r>
            <a:r>
              <a:rPr lang="uk-UA" sz="3100" i="1" dirty="0" smtClean="0"/>
              <a:t> </a:t>
            </a:r>
            <a:r>
              <a:rPr lang="uk-UA" sz="3100" i="1" dirty="0" err="1" smtClean="0"/>
              <a:t>классов</a:t>
            </a:r>
            <a:r>
              <a:rPr lang="uk-UA" sz="3100" i="1" dirty="0" smtClean="0"/>
              <a:t> ООШ № 8</a:t>
            </a:r>
            <a:br>
              <a:rPr lang="uk-UA" sz="3100" i="1" dirty="0" smtClean="0"/>
            </a:br>
            <a:r>
              <a:rPr lang="uk-UA" sz="3100" i="1" dirty="0" smtClean="0"/>
              <a:t> г. </a:t>
            </a:r>
            <a:r>
              <a:rPr lang="uk-UA" sz="3100" i="1" dirty="0" err="1" smtClean="0"/>
              <a:t>Свердловска</a:t>
            </a:r>
            <a:r>
              <a:rPr lang="uk-UA" sz="3100" i="1" dirty="0" smtClean="0"/>
              <a:t> </a:t>
            </a:r>
            <a:r>
              <a:rPr lang="uk-UA" sz="3100" i="1" dirty="0" err="1" smtClean="0"/>
              <a:t>Луганской</a:t>
            </a:r>
            <a:r>
              <a:rPr lang="uk-UA" sz="3100" i="1" dirty="0" smtClean="0"/>
              <a:t> </a:t>
            </a:r>
            <a:r>
              <a:rPr lang="uk-UA" sz="3100" i="1" dirty="0" err="1" smtClean="0"/>
              <a:t>области</a:t>
            </a: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/>
              <a:t/>
            </a:r>
            <a:br>
              <a:rPr lang="uk-UA" i="1" dirty="0"/>
            </a:br>
            <a:r>
              <a:rPr lang="uk-UA" sz="4000" i="1" dirty="0" smtClean="0">
                <a:solidFill>
                  <a:srgbClr val="FF0000"/>
                </a:solidFill>
              </a:rPr>
              <a:t>Все </a:t>
            </a:r>
            <a:r>
              <a:rPr lang="uk-UA" sz="4000" i="1" dirty="0" err="1" smtClean="0">
                <a:solidFill>
                  <a:srgbClr val="FF0000"/>
                </a:solidFill>
              </a:rPr>
              <a:t>фотографии</a:t>
            </a:r>
            <a:r>
              <a:rPr lang="uk-UA" sz="4000" i="1" dirty="0" smtClean="0">
                <a:solidFill>
                  <a:srgbClr val="FF0000"/>
                </a:solidFill>
              </a:rPr>
              <a:t> </a:t>
            </a:r>
            <a:r>
              <a:rPr lang="uk-UA" sz="4000" i="1" dirty="0" err="1" smtClean="0">
                <a:solidFill>
                  <a:srgbClr val="FF0000"/>
                </a:solidFill>
              </a:rPr>
              <a:t>взяты</a:t>
            </a:r>
            <a:r>
              <a:rPr lang="uk-UA" sz="4000" i="1" dirty="0" smtClean="0">
                <a:solidFill>
                  <a:srgbClr val="FF0000"/>
                </a:solidFill>
              </a:rPr>
              <a:t> </a:t>
            </a:r>
            <a:r>
              <a:rPr lang="uk-UA" sz="4000" i="1" dirty="0" err="1" smtClean="0">
                <a:solidFill>
                  <a:srgbClr val="FF0000"/>
                </a:solidFill>
              </a:rPr>
              <a:t>из</a:t>
            </a:r>
            <a:r>
              <a:rPr lang="uk-UA" sz="4000" i="1" dirty="0" smtClean="0">
                <a:solidFill>
                  <a:srgbClr val="FF0000"/>
                </a:solidFill>
              </a:rPr>
              <a:t> </a:t>
            </a:r>
            <a:r>
              <a:rPr lang="uk-UA" sz="4000" i="1" dirty="0" err="1" smtClean="0">
                <a:solidFill>
                  <a:srgbClr val="FF0000"/>
                </a:solidFill>
              </a:rPr>
              <a:t>Инернета</a:t>
            </a:r>
            <a:r>
              <a:rPr lang="uk-UA" sz="4000" i="1" dirty="0"/>
              <a:t/>
            </a:r>
            <a:br>
              <a:rPr lang="uk-UA" sz="4000" i="1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ransition spd="med" advClick="0" advTm="3000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112f_7bf58f3_XL.jpe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66713"/>
            <a:ext cx="9144000" cy="612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3188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46</Words>
  <Application>Microsoft Office PowerPoint</Application>
  <PresentationFormat>Экран (4:3)</PresentationFormat>
  <Paragraphs>5</Paragraphs>
  <Slides>85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86" baseType="lpstr">
      <vt:lpstr>Тема Office</vt:lpstr>
      <vt:lpstr>Слайд 1</vt:lpstr>
      <vt:lpstr>Дорогие ребята!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  Фотоальманах подготовила: Никишина Татьяна Васильевна  учитель начальных классов ООШ № 8  г. Свердловска Луганской области   Все фотографии взяты из Инернета 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</cp:revision>
  <dcterms:created xsi:type="dcterms:W3CDTF">2010-03-22T14:40:00Z</dcterms:created>
  <dcterms:modified xsi:type="dcterms:W3CDTF">2010-03-22T16:54:46Z</dcterms:modified>
</cp:coreProperties>
</file>