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</p:sldMasterIdLst>
  <p:notesMasterIdLst>
    <p:notesMasterId r:id="rId1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3D6E7-6ABE-43B5-92BC-DA5E623C4C1B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A6C51-4EDB-4834-B35B-89D4EC7CF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A6C51-4EDB-4834-B35B-89D4EC7CF60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F763DC9-FDF1-4C6D-9234-99D3FECD4487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9F533E8-1E3C-4537-A101-F20CCD048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roki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roki.net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229600" cy="19716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16D298"/>
                </a:solidFill>
                <a:latin typeface="Arial Black" pitchFamily="34" charset="0"/>
              </a:rPr>
              <a:t>УРОК ЛИТЕРАТУРНОГО ЧТЕНИЯ</a:t>
            </a:r>
            <a:br>
              <a:rPr lang="ru-RU" dirty="0" smtClean="0">
                <a:solidFill>
                  <a:srgbClr val="16D298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16D298"/>
                </a:solidFill>
                <a:latin typeface="Arial Black" pitchFamily="34" charset="0"/>
              </a:rPr>
              <a:t>4 класс</a:t>
            </a:r>
            <a:endParaRPr lang="ru-RU" dirty="0">
              <a:solidFill>
                <a:srgbClr val="16D298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3331698"/>
            <a:ext cx="8429684" cy="238331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Тема: А.П.Чехов «Ванька»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0482" y="6581001"/>
            <a:ext cx="2313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Скачано с сайта </a:t>
            </a:r>
            <a:r>
              <a:rPr lang="en-US" sz="1200" dirty="0" smtClean="0">
                <a:hlinkClick r:id="rId2"/>
              </a:rPr>
              <a:t>www.uroki.net</a:t>
            </a:r>
            <a:endParaRPr lang="ru-RU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В.Г.ПЕРОВ «ТРОЙКА»</a:t>
            </a:r>
            <a:endParaRPr lang="ru-RU" dirty="0"/>
          </a:p>
        </p:txBody>
      </p:sp>
      <p:pic>
        <p:nvPicPr>
          <p:cNvPr id="4" name="Содержимое 3" descr="i.jpeg 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65513" cy="2981739"/>
          </a:xfrm>
        </p:spPr>
      </p:pic>
      <p:pic>
        <p:nvPicPr>
          <p:cNvPr id="5" name="Рисунок 4" descr="i.jpeg 1.jpe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57158" y="1857364"/>
            <a:ext cx="6046637" cy="43938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В.Е.МАКОВСКИЙ «СВИДАНИЕ»</a:t>
            </a:r>
            <a:endParaRPr lang="ru-RU" dirty="0"/>
          </a:p>
        </p:txBody>
      </p:sp>
      <p:pic>
        <p:nvPicPr>
          <p:cNvPr id="4" name="Содержимое 3" descr="i.jpeg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15140" y="285728"/>
            <a:ext cx="1928826" cy="2903391"/>
          </a:xfrm>
        </p:spPr>
      </p:pic>
      <p:pic>
        <p:nvPicPr>
          <p:cNvPr id="5" name="Рисунок 4" descr="i.jpeg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643050"/>
            <a:ext cx="3714776" cy="4845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229600" cy="8286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16D298"/>
                </a:solidFill>
                <a:latin typeface="Arial Black" pitchFamily="34" charset="0"/>
              </a:rPr>
              <a:t>ДОМАШНЕЕ ЗАДАНИЕ</a:t>
            </a:r>
            <a:endParaRPr lang="ru-RU" dirty="0">
              <a:solidFill>
                <a:srgbClr val="16D298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1428736"/>
            <a:ext cx="8429684" cy="500066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</a:rPr>
              <a:t>1. Прочитайте  рассказ «Ванька» вместе с  родителями. Может вам  откроется   что-то новое в этом произведении?  </a:t>
            </a:r>
          </a:p>
          <a:p>
            <a:pPr algn="l"/>
            <a:r>
              <a:rPr lang="ru-RU" sz="3200" b="1" dirty="0" smtClean="0">
                <a:solidFill>
                  <a:schemeClr val="bg1"/>
                </a:solidFill>
              </a:rPr>
              <a:t>2. Напишите небольшое  ответное письмо деда Ваньке.  </a:t>
            </a:r>
          </a:p>
          <a:p>
            <a:pPr algn="l"/>
            <a:r>
              <a:rPr lang="ru-RU" sz="3200" b="1" dirty="0" smtClean="0">
                <a:solidFill>
                  <a:schemeClr val="bg1"/>
                </a:solidFill>
              </a:rPr>
              <a:t>3. Можете подготовить дополнительный материал о  Чехове, читать другие   произведения  А.П.  Чехова.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0482" y="6581001"/>
            <a:ext cx="2313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Скачано с сайта </a:t>
            </a:r>
            <a:r>
              <a:rPr lang="en-US" sz="1200" dirty="0" smtClean="0">
                <a:hlinkClick r:id="rId2"/>
              </a:rPr>
              <a:t>www.uroki.net</a:t>
            </a:r>
            <a:endParaRPr lang="ru-RU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924800" cy="72865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Цели урока: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071546"/>
            <a:ext cx="7924800" cy="42862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Обучающие: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познакомить детей с особенностями творчества  А.Чехова на примере рассказа «Ванька»;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учить определять жанр, композицию;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заинтересовать проблемой произведения; 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работать над навыками чтения, вырабатывать умения работать с текстом;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body" idx="1"/>
          </p:nvPr>
        </p:nvSpPr>
        <p:spPr>
          <a:xfrm>
            <a:off x="642910" y="357166"/>
            <a:ext cx="7924800" cy="55864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Развивающие, воспитывающие: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обогащать словарный запас учащихся;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творческие способности;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способствовать развитию грамотной доказательной речи;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формировать личностное отношение к окружающей действительности;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добрые чувства,  чувства сопереживания герою произведения.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Н.В. НЕВРЕВ «Торг»</a:t>
            </a:r>
            <a:endParaRPr lang="ru-RU" dirty="0"/>
          </a:p>
        </p:txBody>
      </p:sp>
      <p:pic>
        <p:nvPicPr>
          <p:cNvPr id="4" name="Содержимое 3" descr="0NEVREV_Torg.jpg_medi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5840844" cy="46434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0"/>
            <a:ext cx="2428860" cy="28242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А.П. ЧЕХОВ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.jpeg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1643049"/>
            <a:ext cx="4056082" cy="45022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РАССКАЗ «ВАНЬКА»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декабря 1886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«Петербургская газета»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Раздел: «Рождественские рассказы»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786190"/>
            <a:ext cx="3286148" cy="28282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Словарная работа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шпандырь – </a:t>
            </a:r>
            <a:r>
              <a:rPr lang="ru-RU" dirty="0" smtClean="0"/>
              <a:t>специальный сапожный ремень, кнут</a:t>
            </a:r>
          </a:p>
          <a:p>
            <a:r>
              <a:rPr lang="ru-RU" b="1" dirty="0" smtClean="0"/>
              <a:t>заутреня – </a:t>
            </a:r>
            <a:r>
              <a:rPr lang="ru-RU" dirty="0" smtClean="0"/>
              <a:t>ранняя служба в церкви</a:t>
            </a:r>
          </a:p>
          <a:p>
            <a:r>
              <a:rPr lang="ru-RU" b="1" dirty="0" smtClean="0"/>
              <a:t>образ – </a:t>
            </a:r>
            <a:r>
              <a:rPr lang="ru-RU" dirty="0" smtClean="0"/>
              <a:t>икона</a:t>
            </a:r>
          </a:p>
          <a:p>
            <a:r>
              <a:rPr lang="ru-RU" b="1" dirty="0" smtClean="0"/>
              <a:t>Рождество – </a:t>
            </a:r>
            <a:r>
              <a:rPr lang="ru-RU" dirty="0" smtClean="0"/>
              <a:t>церковный праздник</a:t>
            </a:r>
          </a:p>
          <a:p>
            <a:r>
              <a:rPr lang="ru-RU" b="1" dirty="0" smtClean="0"/>
              <a:t>людская кухня –    </a:t>
            </a:r>
            <a:r>
              <a:rPr lang="ru-RU" dirty="0" err="1" smtClean="0"/>
              <a:t>кухня</a:t>
            </a:r>
            <a:r>
              <a:rPr lang="ru-RU" dirty="0" smtClean="0"/>
              <a:t>, где готовили для слуг</a:t>
            </a:r>
          </a:p>
          <a:p>
            <a:r>
              <a:rPr lang="ru-RU" b="1" dirty="0" smtClean="0"/>
              <a:t>дворня – </a:t>
            </a:r>
            <a:r>
              <a:rPr lang="ru-RU" dirty="0" smtClean="0"/>
              <a:t>дворовые люди: повара, прачки, конюхи</a:t>
            </a:r>
          </a:p>
          <a:p>
            <a:r>
              <a:rPr lang="ru-RU" b="1" dirty="0" smtClean="0"/>
              <a:t>Млечный путь – </a:t>
            </a:r>
            <a:r>
              <a:rPr lang="ru-RU" dirty="0" smtClean="0"/>
              <a:t>созвездие</a:t>
            </a:r>
          </a:p>
          <a:p>
            <a:r>
              <a:rPr lang="ru-RU" b="1" dirty="0" smtClean="0"/>
              <a:t>сидельцы – </a:t>
            </a:r>
            <a:r>
              <a:rPr lang="ru-RU" dirty="0" smtClean="0"/>
              <a:t>продавцы</a:t>
            </a:r>
          </a:p>
          <a:p>
            <a:r>
              <a:rPr lang="ru-RU" b="1" dirty="0" smtClean="0"/>
              <a:t>иезуитское ехидство – </a:t>
            </a:r>
            <a:r>
              <a:rPr lang="ru-RU" dirty="0" smtClean="0"/>
              <a:t>коварная, двуличная, хитрая злоба</a:t>
            </a:r>
          </a:p>
          <a:p>
            <a:r>
              <a:rPr lang="ru-RU" b="1" dirty="0" smtClean="0"/>
              <a:t>клирос </a:t>
            </a:r>
            <a:r>
              <a:rPr lang="ru-RU" dirty="0" smtClean="0"/>
              <a:t>– место для певчих в церкви перед иконостасом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Просторечные слова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00634"/>
          </a:xfrm>
        </p:spPr>
        <p:txBody>
          <a:bodyPr numCol="2">
            <a:normAutofit fontScale="92500" lnSpcReduction="10000"/>
          </a:bodyPr>
          <a:lstStyle/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волосья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волосы,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отчесал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избил, </a:t>
            </a:r>
          </a:p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ихнего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их,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ребятёнок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ребёнок, </a:t>
            </a:r>
          </a:p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ейной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её,  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попадя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чем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попало, 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трескают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едят,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нету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нет, 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или,  </a:t>
            </a:r>
          </a:p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заместо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вместо, </a:t>
            </a:r>
          </a:p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пущают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пускают,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кажное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каждое, </a:t>
            </a:r>
          </a:p>
          <a:p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рябцы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рябчики,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намедни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недавно, накануне.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Композиция рассказа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Экспозиция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 (Ваня пишет письмо).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Завязка.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 «Нет у меня ни отца, ни маменьки…»)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Развитие действия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(Эпизоды  от завязки до кульминации).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-Кульминация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(Адрес).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Развязка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 (Ваня отправил письмо).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355</Words>
  <Application>Microsoft Office PowerPoint</Application>
  <PresentationFormat>Экран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Апекс</vt:lpstr>
      <vt:lpstr>Бумажная</vt:lpstr>
      <vt:lpstr>Яркая</vt:lpstr>
      <vt:lpstr>Трек</vt:lpstr>
      <vt:lpstr>Солнцестояние</vt:lpstr>
      <vt:lpstr>Обычная</vt:lpstr>
      <vt:lpstr>УРОК ЛИТЕРАТУРНОГО ЧТЕНИЯ 4 класс</vt:lpstr>
      <vt:lpstr>Цели урока:</vt:lpstr>
      <vt:lpstr>Слайд 3</vt:lpstr>
      <vt:lpstr>Н.В. НЕВРЕВ «Торг»</vt:lpstr>
      <vt:lpstr>А.П. ЧЕХОВ</vt:lpstr>
      <vt:lpstr>РАССКАЗ «ВАНЬКА»</vt:lpstr>
      <vt:lpstr>Словарная работа</vt:lpstr>
      <vt:lpstr>Просторечные слова</vt:lpstr>
      <vt:lpstr>Композиция рассказа</vt:lpstr>
      <vt:lpstr>В.Г.ПЕРОВ «ТРОЙКА»</vt:lpstr>
      <vt:lpstr>В.Е.МАКОВСКИЙ «СВИДАНИЕ»</vt:lpstr>
      <vt:lpstr>ДОМАШНЕЕ ЗАДАНИЕ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</cp:lastModifiedBy>
  <cp:revision>11</cp:revision>
  <dcterms:created xsi:type="dcterms:W3CDTF">2010-01-18T17:19:59Z</dcterms:created>
  <dcterms:modified xsi:type="dcterms:W3CDTF">2013-07-03T17:56:50Z</dcterms:modified>
</cp:coreProperties>
</file>