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76" r:id="rId4"/>
    <p:sldId id="258" r:id="rId5"/>
    <p:sldId id="259" r:id="rId6"/>
    <p:sldId id="275" r:id="rId7"/>
    <p:sldId id="261" r:id="rId8"/>
    <p:sldId id="262" r:id="rId9"/>
    <p:sldId id="264" r:id="rId10"/>
    <p:sldId id="277" r:id="rId11"/>
    <p:sldId id="267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41" autoAdjust="0"/>
    <p:restoredTop sz="94686" autoAdjust="0"/>
  </p:normalViewPr>
  <p:slideViewPr>
    <p:cSldViewPr>
      <p:cViewPr varScale="1">
        <p:scale>
          <a:sx n="107" d="100"/>
          <a:sy n="107" d="100"/>
        </p:scale>
        <p:origin x="-11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243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6123F50E-C7DB-4357-B9C3-E559FD0FA4DF}" type="datetimeFigureOut">
              <a:rPr lang="ru-RU"/>
              <a:pPr>
                <a:defRPr/>
              </a:pPr>
              <a:t>10.02.2012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05ED0899-276C-4251-A89A-A9B6DE86F3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273C971-1E9B-4EF6-A557-037D8A19200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379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7B225B4-6E69-4A38-965B-8AA8BC2DBD2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584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C54F670-74C7-4DDD-A913-B3F05FA7DAD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1C995B8-F3A9-4B32-A1B9-549E604A84A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481E44E-C2B1-4E2B-9C61-4DAD94A821BB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85B1448-2437-4962-8125-6F336B8C189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C1AE4F5-7CCB-417E-980F-9DB679D11AC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560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0C07385-2803-498E-88E3-73A2216236B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765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46B1851-E00E-4866-A904-66D44DACAEC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969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DE04367-B93D-4836-B30A-84FD270F503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174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24927EC-8DFD-4865-8C89-2E4C2B76B0A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B31BBB-81CA-4798-B627-F12EF368B363}" type="datetimeFigureOut">
              <a:rPr lang="ru-RU"/>
              <a:pPr>
                <a:defRPr/>
              </a:pPr>
              <a:t>10.02.2012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EE88CA-0F0A-44CD-BF77-EDCFEF5185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D3CC5-36A1-4BCF-B477-A9CEF372320F}" type="datetimeFigureOut">
              <a:rPr lang="ru-RU"/>
              <a:pPr>
                <a:defRPr/>
              </a:pPr>
              <a:t>10.02.2012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BCCA78-99A9-4145-AC21-C16E628569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6F3FE4-A0B1-49C4-BABC-2109909F916A}" type="datetimeFigureOut">
              <a:rPr lang="ru-RU"/>
              <a:pPr>
                <a:defRPr/>
              </a:pPr>
              <a:t>10.02.2012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B58070-1E43-4644-8931-A40A822A06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B62FA4-6E3B-433F-9555-6CE35F726559}" type="datetimeFigureOut">
              <a:rPr lang="ru-RU"/>
              <a:pPr>
                <a:defRPr/>
              </a:pPr>
              <a:t>10.02.2012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6B625B-3C71-41EA-8C21-1268FA56B6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73843F-6CBE-41FF-A81D-AEAB5C66C402}" type="datetimeFigureOut">
              <a:rPr lang="ru-RU"/>
              <a:pPr>
                <a:defRPr/>
              </a:pPr>
              <a:t>10.02.2012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D10262-0573-4439-A910-09AE87D6AB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33742-6602-4B59-8B2F-6153DC11B075}" type="datetimeFigureOut">
              <a:rPr lang="ru-RU"/>
              <a:pPr>
                <a:defRPr/>
              </a:pPr>
              <a:t>10.02.2012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4F15DF-7FE5-474F-8BC5-6A562C9CF5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7BFC5F-CE0C-4167-9907-50B5FBE7CD88}" type="datetimeFigureOut">
              <a:rPr lang="ru-RU"/>
              <a:pPr>
                <a:defRPr/>
              </a:pPr>
              <a:t>10.02.2012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E1CCC-C67C-447F-9470-6AC9581BD8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38C866-B244-4F6B-9B1F-C0B559D12477}" type="datetimeFigureOut">
              <a:rPr lang="ru-RU"/>
              <a:pPr>
                <a:defRPr/>
              </a:pPr>
              <a:t>10.02.2012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3A0CE-5BA3-49C3-89F3-952A193D40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F574E6-3F1A-4A1B-8E39-CCC3CBD92D0B}" type="datetimeFigureOut">
              <a:rPr lang="ru-RU"/>
              <a:pPr>
                <a:defRPr/>
              </a:pPr>
              <a:t>10.02.2012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7D8F7-C998-4AFE-B315-A2D644FD67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558636-E0BE-4AE5-B1FC-69B474776641}" type="datetimeFigureOut">
              <a:rPr lang="ru-RU"/>
              <a:pPr>
                <a:defRPr/>
              </a:pPr>
              <a:t>10.02.2012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FD3837-89EA-44F2-975C-C718649ECA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1C1767-A381-49A8-9438-BB96AB54D2EF}" type="datetimeFigureOut">
              <a:rPr lang="ru-RU"/>
              <a:pPr>
                <a:defRPr/>
              </a:pPr>
              <a:t>10.02.2012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9DF24-FF7D-4177-BB30-C7E7F101F1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0A8B874-D68C-451C-B152-9F72CD1368CA}" type="datetimeFigureOut">
              <a:rPr lang="ru-RU"/>
              <a:pPr>
                <a:defRPr/>
              </a:pPr>
              <a:t>10.02.2012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63B1A78-9367-4FB3-A498-7B9AC84523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uroki.net/" TargetMode="External"/><Relationship Id="rId3" Type="http://schemas.openxmlformats.org/officeDocument/2006/relationships/image" Target="../media/image1.gif"/><Relationship Id="rId7" Type="http://schemas.openxmlformats.org/officeDocument/2006/relationships/image" Target="../media/image5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openxmlformats.org/officeDocument/2006/relationships/image" Target="../media/image3.gif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uroki.net/" TargetMode="External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рухомі\Autumn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714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18797" y="1571612"/>
            <a:ext cx="7639417" cy="258532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«</a:t>
            </a:r>
            <a:r>
              <a:rPr lang="ru-RU" sz="9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Ос</a:t>
            </a:r>
            <a:r>
              <a:rPr lang="uk-UA" sz="9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інь</a:t>
            </a:r>
            <a:r>
              <a:rPr lang="uk-UA" sz="9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</a:t>
            </a:r>
            <a:r>
              <a:rPr lang="uk-UA" sz="6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– </a:t>
            </a:r>
            <a:endParaRPr lang="ru-RU" sz="6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щедра   чарівниця</a:t>
            </a:r>
            <a:r>
              <a:rPr lang="ru-RU" sz="6600" b="1" dirty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»</a:t>
            </a:r>
            <a:r>
              <a:rPr lang="uk-UA" sz="6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</a:t>
            </a:r>
            <a:endParaRPr lang="ru-RU" sz="6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28728" y="714356"/>
            <a:ext cx="5786477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Проект </a:t>
            </a:r>
          </a:p>
        </p:txBody>
      </p:sp>
      <p:pic>
        <p:nvPicPr>
          <p:cNvPr id="2" name="Picture 2" descr="C:\Documents and Settings\Admin\Рабочий стол\плоди\459_0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3" y="4162425"/>
            <a:ext cx="3590925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C:\Documents and Settings\Admin\Рабочий стол\рухомі\1075_babochkiz.narod.ru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3" y="285750"/>
            <a:ext cx="762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 descr="C:\Documents and Settings\Admin\Рабочий стол\рухомі\list23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400925" y="0"/>
            <a:ext cx="1743075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 descr="C:\Documents and Settings\Admin\Рабочий стол\рухомі\abb7dee37f44ae66de3bc40da7b80ff7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286000" y="5072063"/>
            <a:ext cx="1143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0" y="6613525"/>
            <a:ext cx="19748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000"/>
              <a:t>Скачано с сайта </a:t>
            </a:r>
            <a:r>
              <a:rPr lang="en-US" sz="1000">
                <a:hlinkClick r:id="rId8"/>
              </a:rPr>
              <a:t>www.uroki.net</a:t>
            </a:r>
            <a:endParaRPr lang="ru-RU" sz="1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277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" name="Picture 2" descr="C:\Documents and Settings\Admin\Рабочий стол\рухомі\Autumn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C:\Documents and Settings\Admin\Рабочий стол\рухомі\1075_babochkiz.narod.ru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72438" y="3786188"/>
            <a:ext cx="762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C:\Documents and Settings\Admin\Рабочий стол\рухомі\1075_babochkiz.narod.ru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5" y="285750"/>
            <a:ext cx="762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785786" y="142853"/>
            <a:ext cx="7858180" cy="769441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План реалізації проекту</a:t>
            </a:r>
            <a:endParaRPr lang="ru-RU" sz="4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1000109"/>
            <a:ext cx="8572560" cy="55707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Перший  етап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Порушення проблеми проекту перед учнями                     18.09.2009р.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Планування діяльності учасників проекту                            19.09.2009р.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Формування груп для проектної роботи                                24.09.2009р.</a:t>
            </a:r>
            <a:endParaRPr lang="uk-UA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Другий етап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Пошукова діяльність учнів по збору пісень, віршів, загадок.   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Протягом місяця</a:t>
            </a:r>
            <a:endParaRPr lang="en-US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endParaRPr lang="uk-UA" sz="1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Екскурсія в парк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ім.Т.Г.Шевченка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                               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                      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15.10.2009р.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endParaRPr lang="uk-UA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Виготовлення декорацій                       		    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        протягом  жовтня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Пошиття костюмів				   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         протягом  жовтня  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Зустрічі в клубі  “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Солов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“ятко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”		   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                        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   жовтень – листопад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Зустрічі в “ Веселому каблучку “		  </a:t>
            </a:r>
            <a:r>
              <a:rPr 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                  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         жовтень – листопад	</a:t>
            </a:r>
            <a:endParaRPr lang="ru-RU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0" fill="hold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0" fill="hold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0" fill="hold"/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0" fill="hold"/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0" fill="hold"/>
                                        <p:tgtEl>
                                          <p:spTgt spid="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0" fill="hold"/>
                                        <p:tgtEl>
                                          <p:spTgt spid="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0" fill="hold"/>
                                        <p:tgtEl>
                                          <p:spTgt spid="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0" fill="hold"/>
                                        <p:tgtEl>
                                          <p:spTgt spid="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0" fill="hold"/>
                                        <p:tgtEl>
                                          <p:spTgt spid="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0" fill="hold"/>
                                        <p:tgtEl>
                                          <p:spTgt spid="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0" fill="hold"/>
                                        <p:tgtEl>
                                          <p:spTgt spid="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0" fill="hold"/>
                                        <p:tgtEl>
                                          <p:spTgt spid="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 descr="C:\Documents and Settings\Admin\Рабочий стол\рухомі\Autumn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Третій етап 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uk-UA" sz="2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uk-UA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Година спілкування “ До бабусі на обід “		        </a:t>
            </a:r>
            <a:r>
              <a:rPr lang="uk-UA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21.10.2009р.</a:t>
            </a:r>
            <a:endParaRPr lang="uk-UA" sz="2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uk-UA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Урок позакласного читання “ Ходить гаєм чарівниця осінь “  </a:t>
            </a:r>
            <a:r>
              <a:rPr lang="uk-UA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24.10.2009р.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uk-UA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Урок природознавства “ Осінь у природі “	</a:t>
            </a:r>
            <a:r>
              <a:rPr lang="uk-UA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	           02.10.2009р.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uk-UA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Усний журнал “ В гості до осені “	</a:t>
            </a:r>
            <a:r>
              <a:rPr lang="uk-UA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		           07.10.2009р.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uk-UA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Інтелектуальна гра “ В світі рослин “	</a:t>
            </a:r>
            <a:r>
              <a:rPr lang="uk-UA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		           20.11.2009р.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uk-UA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Виховний позакласний захід “ Свято осені “		         </a:t>
            </a:r>
            <a:r>
              <a:rPr lang="uk-UA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20.10.2009р.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§"/>
              <a:defRPr/>
            </a:pPr>
            <a:endParaRPr lang="uk-UA" sz="16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fontAlgn="auto">
              <a:spcAft>
                <a:spcPts val="0"/>
              </a:spcAft>
              <a:buFont typeface="Wingdings" pitchFamily="2" charset="2"/>
              <a:buChar char="§"/>
              <a:defRPr/>
            </a:pPr>
            <a:endParaRPr lang="uk-UA" sz="16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Четвертий етап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uk-UA" sz="2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uk-UA" sz="20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Впорядкування   і   оформлення </a:t>
            </a:r>
            <a:r>
              <a:rPr lang="uk-UA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матеріалів проекту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Picture 3" descr="C:\Documents and Settings\Admin\Рабочий стол\рухомі\1075_babochkiz.narod.ru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15313" y="3857625"/>
            <a:ext cx="762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C:\Documents and Settings\Admin\Рабочий стол\рухомі\1075_babochkiz.narod.ru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762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 descr="C:\Documents and Settings\Admin\Рабочий стол\рухомі\list23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5151511">
            <a:off x="3571875" y="5429250"/>
            <a:ext cx="1285875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0" y="6613525"/>
            <a:ext cx="19748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000"/>
              <a:t>Скачано с сайта </a:t>
            </a:r>
            <a:r>
              <a:rPr lang="en-US" sz="1000">
                <a:hlinkClick r:id="rId6"/>
              </a:rPr>
              <a:t>www.uroki.net</a:t>
            </a:r>
            <a:endParaRPr lang="ru-RU" sz="1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C:\Documents and Settings\Admin\Рабочий стол\3316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7000875"/>
          </a:xfrm>
        </p:spPr>
      </p:pic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714375" y="4143375"/>
            <a:ext cx="8001000" cy="271462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4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400" b="1" dirty="0">
              <a:solidFill>
                <a:schemeClr val="accent2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400" b="1" dirty="0" smtClean="0">
                <a:solidFill>
                  <a:schemeClr val="accent2">
                    <a:lumMod val="50000"/>
                  </a:schemeClr>
                </a:solidFill>
              </a:rPr>
              <a:t>Вчитель початкових класів СШ І-ІІІ ст.№5 </a:t>
            </a:r>
            <a:r>
              <a:rPr lang="uk-UA" sz="2400" b="1" dirty="0" err="1" smtClean="0">
                <a:solidFill>
                  <a:schemeClr val="accent2">
                    <a:lumMod val="50000"/>
                  </a:schemeClr>
                </a:solidFill>
              </a:rPr>
              <a:t>м.Коломиї</a:t>
            </a:r>
            <a:endParaRPr lang="uk-UA" sz="24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400" b="1" dirty="0">
                <a:solidFill>
                  <a:schemeClr val="accent2">
                    <a:lumMod val="50000"/>
                  </a:schemeClr>
                </a:solidFill>
              </a:rPr>
              <a:t>	</a:t>
            </a:r>
            <a:r>
              <a:rPr lang="uk-UA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Педагогічне звання  </a:t>
            </a:r>
            <a:r>
              <a:rPr lang="uk-UA" sz="2400" b="1" dirty="0" smtClean="0">
                <a:solidFill>
                  <a:schemeClr val="accent2">
                    <a:lumMod val="50000"/>
                  </a:schemeClr>
                </a:solidFill>
              </a:rPr>
              <a:t>– Старший вчитель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Педагогічний стаж </a:t>
            </a:r>
            <a:r>
              <a:rPr lang="uk-UA" sz="2400" b="1" dirty="0" smtClean="0">
                <a:solidFill>
                  <a:schemeClr val="accent2">
                    <a:lumMod val="50000"/>
                  </a:schemeClr>
                </a:solidFill>
              </a:rPr>
              <a:t>– 3</a:t>
            </a: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</a:rPr>
              <a:t>5</a:t>
            </a:r>
            <a:r>
              <a:rPr lang="uk-UA" sz="2400" b="1" dirty="0" smtClean="0">
                <a:solidFill>
                  <a:schemeClr val="accent2">
                    <a:lumMod val="50000"/>
                  </a:schemeClr>
                </a:solidFill>
              </a:rPr>
              <a:t> роки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400" b="1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Електр</a:t>
            </a:r>
            <a:r>
              <a:rPr lang="uk-UA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. адреса  </a:t>
            </a: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</a:rPr>
              <a:t> -  nalisnik55@mail.ru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0034" y="642918"/>
            <a:ext cx="8215370" cy="175432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Налисник Галина Петрівна</a:t>
            </a:r>
            <a:endParaRPr lang="ru-RU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</a:endParaRPr>
          </a:p>
        </p:txBody>
      </p:sp>
      <p:pic>
        <p:nvPicPr>
          <p:cNvPr id="11" name="Picture 3" descr="C:\Documents and Settings\Admin\Рабочий стол\рухомі\1075_babochkiz.narod.ru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762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 descr="C:\Documents and Settings\Admin\Рабочий стол\рухомі\1075_babochkiz.narod.ru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15313" y="4000500"/>
            <a:ext cx="762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6" descr="C:\Documents and Settings\Admin\Рабочий стол\рухомі\list23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5" y="3429000"/>
            <a:ext cx="1743075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рухомі\Autumn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42875"/>
            <a:ext cx="9144000" cy="700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Учасники проекту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Налисник Г.П.- вчитель 3 – Б класу</a:t>
            </a:r>
            <a:endParaRPr lang="en-US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Ясінчук</a:t>
            </a:r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Г.В. – вчитель музики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Семчук</a:t>
            </a:r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Н.М. – вчитель танців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Учні 3-Б класу та їхні  батьки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2050" name="Picture 2" descr="C:\Documents and Settings\Admin\Рабочий стол\рухомі\1075_babochkiz.narod.ru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15313" y="0"/>
            <a:ext cx="762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C:\Documents and Settings\Admin\Рабочий стол\рухомі\1075_babochkiz.narod.ru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5" y="3786188"/>
            <a:ext cx="762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C:\Documents and Settings\Admin\Рабочий стол\рухомі\list23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0516113">
            <a:off x="6775450" y="4094163"/>
            <a:ext cx="1743075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рухомі\Autumn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Мета проекту:</a:t>
            </a:r>
            <a:endParaRPr lang="ru-RU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600200"/>
            <a:ext cx="9001156" cy="4525963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Сприяти усвідомленню краси і самобутності рідної української природи;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Розвивати бажання берегти і </a:t>
            </a:r>
            <a:r>
              <a:rPr lang="uk-UA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примножува-ти</a:t>
            </a:r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багатства рідної землі , вміло </a:t>
            </a:r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</a:t>
            </a:r>
            <a:r>
              <a:rPr lang="uk-UA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озпоряджатися</a:t>
            </a:r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ними 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Виховувати естетичні смаки, почуття любові  до матінки - природи, її дарів.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" name="Picture 3" descr="C:\Documents and Settings\Admin\Рабочий стол\рухомі\1075_babochkiz.narod.ru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5" y="3857625"/>
            <a:ext cx="762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 descr="C:\Documents and Settings\Admin\Рабочий стол\рухомі\1075_babochkiz.narod.ru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82000" y="0"/>
            <a:ext cx="762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C:\Documents and Settings\Admin\Рабочий стол\рухомі\list23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1236829">
            <a:off x="6829425" y="4964113"/>
            <a:ext cx="1743075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5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5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5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5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3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6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6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6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рухомі\Autumn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 rtlCol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Проект реалізуватиметься з допомогою таких </a:t>
            </a:r>
            <a:r>
              <a:rPr lang="en-US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навчальних </a:t>
            </a:r>
            <a:r>
              <a:rPr lang="en-US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предметів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Українська мова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Читання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 і Україна (природознавство)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Образотворче мистецтво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Музика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Хореографія  (гурток)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5" name="Picture 3" descr="C:\Documents and Settings\Admin\Рабочий стол\рухомі\1075_babochkiz.narod.ru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82000" y="0"/>
            <a:ext cx="762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C:\Documents and Settings\Admin\Рабочий стол\рухомі\1075_babochkiz.narod.ru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4000500"/>
            <a:ext cx="762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C:\Documents and Settings\Admin\Рабочий стол\рухомі\list23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3474126">
            <a:off x="6215063" y="4429125"/>
            <a:ext cx="1743075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" dur="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9" dur="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0" dur="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1" dur="1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52" dur="1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3" dur="1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1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4" dur="1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5" dur="1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6" dur="1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7" dur="1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7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1" dur="1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92" dur="1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3" dur="1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1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9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8" dur="1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09" dur="1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0" dur="1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1" dur="1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5" dur="1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26" dur="1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7" dur="1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8" dur="1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3" descr="C:\Documents and Settings\Admin\Рабочий стол\рухомі\Autumn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786874" cy="4525963"/>
          </a:xfrm>
        </p:spPr>
        <p:txBody>
          <a:bodyPr rtlCol="0">
            <a:normAutofit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Група  </a:t>
            </a:r>
            <a:r>
              <a:rPr lang="uk-UA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“ </a:t>
            </a:r>
            <a:r>
              <a:rPr lang="uk-UA" sz="28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Чомусики”</a:t>
            </a:r>
            <a:r>
              <a:rPr lang="uk-UA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пошукова робота </a:t>
            </a:r>
            <a:r>
              <a:rPr lang="uk-UA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“Цікавинки</a:t>
            </a:r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про  </a:t>
            </a:r>
            <a:r>
              <a:rPr lang="uk-UA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рослини”</a:t>
            </a:r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та вміст вітаміну С в овочах і  фруктах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Група  </a:t>
            </a:r>
            <a:r>
              <a:rPr lang="uk-UA" sz="28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“Модельєри”</a:t>
            </a:r>
            <a:r>
              <a:rPr lang="uk-UA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моделювання костюмів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до   </a:t>
            </a:r>
            <a:r>
              <a:rPr lang="uk-UA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“Свята</a:t>
            </a:r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r>
              <a:rPr lang="uk-UA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осені”</a:t>
            </a:r>
            <a:endParaRPr lang="uk-UA" sz="2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Група  </a:t>
            </a:r>
            <a:r>
              <a:rPr lang="uk-UA" sz="28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“Декоратори”</a:t>
            </a:r>
            <a:r>
              <a:rPr lang="uk-UA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– виготовлення декорацій та масок до свята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Група  </a:t>
            </a:r>
            <a:r>
              <a:rPr lang="uk-UA" sz="28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“Юні</a:t>
            </a:r>
            <a:r>
              <a:rPr lang="uk-UA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28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поети”</a:t>
            </a:r>
            <a:r>
              <a:rPr lang="uk-UA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– збір віршів про осінь, фрукти та овочі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Група  </a:t>
            </a:r>
            <a:r>
              <a:rPr lang="uk-UA" sz="28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“Витівники”</a:t>
            </a:r>
            <a:r>
              <a:rPr lang="uk-UA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– </a:t>
            </a:r>
            <a:r>
              <a:rPr lang="uk-UA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підбірка</a:t>
            </a:r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матеріалів для </a:t>
            </a:r>
            <a:r>
              <a:rPr lang="uk-UA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прове-дення</a:t>
            </a:r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гри “В світі </a:t>
            </a:r>
            <a:r>
              <a:rPr lang="uk-UA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рослин”</a:t>
            </a:r>
            <a:endParaRPr lang="uk-UA" sz="2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Завдання</a:t>
            </a:r>
            <a:r>
              <a:rPr lang="uk-UA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для груп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Picture 3" descr="C:\Documents and Settings\Admin\Рабочий стол\рухомі\1075_babochkiz.narod.ru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72438" y="0"/>
            <a:ext cx="762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рухомі\Autumn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Очікувані  результати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</p:spPr>
        <p:txBody>
          <a:bodyPr rtlCol="0">
            <a:normAutofit fontScale="77500" lnSpcReduction="20000"/>
          </a:bodyPr>
          <a:lstStyle/>
          <a:p>
            <a:pPr fontAlgn="auto">
              <a:lnSpc>
                <a:spcPct val="12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38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Підвищити інтерес школярів до навчання</a:t>
            </a:r>
          </a:p>
          <a:p>
            <a:pPr fontAlgn="auto">
              <a:lnSpc>
                <a:spcPct val="12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38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Залучення учнів до читання поезії та науково-пізнавальної літератури</a:t>
            </a:r>
          </a:p>
          <a:p>
            <a:pPr fontAlgn="auto">
              <a:lnSpc>
                <a:spcPct val="12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38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Спонукання школярів до пошукової діяльності</a:t>
            </a:r>
          </a:p>
          <a:p>
            <a:pPr fontAlgn="auto">
              <a:lnSpc>
                <a:spcPct val="12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38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Набуття практичних навичок збору інформації і відповідного оформлення</a:t>
            </a:r>
          </a:p>
          <a:p>
            <a:pPr fontAlgn="auto">
              <a:lnSpc>
                <a:spcPct val="12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38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Розвивати навички виразного декламування віршів</a:t>
            </a:r>
          </a:p>
          <a:p>
            <a:pPr fontAlgn="auto">
              <a:lnSpc>
                <a:spcPct val="12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38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Залучення батьків до участі в житті школи, класу</a:t>
            </a:r>
            <a:endParaRPr lang="uk-UA" sz="2400" b="1" dirty="0" smtClean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0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Picture 3" descr="C:\Documents and Settings\Admin\Рабочий стол\рухомі\1075_babochkiz.narod.ru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42875"/>
            <a:ext cx="762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C:\Documents and Settings\Admin\Рабочий стол\рухомі\1075_babochkiz.narod.ru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72438" y="3857625"/>
            <a:ext cx="762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C:\Documents and Settings\Admin\Рабочий стол\рухомі\list23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15188" y="214313"/>
            <a:ext cx="1743075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рухомі\Autumn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Проект за часом проведення  довготривалий.</a:t>
            </a:r>
            <a:endParaRPr lang="ru-RU" sz="3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uk-UA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uk-UA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Тривалість проекту – 2 місяці                              (з 18.09. по 20.11.)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Picture 3" descr="C:\Documents and Settings\Admin\Рабочий стол\рухомі\1075_babochkiz.narod.ru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5" y="0"/>
            <a:ext cx="762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3" descr="C:\Documents and Settings\Admin\Рабочий стол\рухомі\1075_babochkiz.narod.ru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15313" y="3571875"/>
            <a:ext cx="762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 descr="C:\Documents and Settings\Admin\Рабочий стол\рухомі\list23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3747743">
            <a:off x="677863" y="4783138"/>
            <a:ext cx="1743075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 descr="C:\Documents and Settings\Admin\Рабочий стол\рухомі\list23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6477396">
            <a:off x="5095875" y="4414838"/>
            <a:ext cx="1627188" cy="166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рухомі\Autumn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Анотація до проекту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572560" cy="4525963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/>
              <a:t>       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/>
              <a:t>        </a:t>
            </a:r>
            <a:r>
              <a:rPr lang="uk-UA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ході проекту учні поглиблять і розширять свої знання про значення овочів та фруктів для життя людини, вивчать вірші та пісні, розвинуть  творчу уяву про осінь ,як пору року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Picture 3" descr="C:\Documents and Settings\Admin\Рабочий стол\рухомі\1075_babochkiz.narod.ru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15313" y="3643313"/>
            <a:ext cx="762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C:\Documents and Settings\Admin\Рабочий стол\рухомі\1075_babochkiz.narod.ru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0"/>
            <a:ext cx="762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 descr="C:\Documents and Settings\Admin\Рабочий стол\рухомі\list23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14750" y="4786313"/>
            <a:ext cx="1743075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410</TotalTime>
  <Words>39</Words>
  <Application>Microsoft Office PowerPoint</Application>
  <PresentationFormat>Экран (4:3)</PresentationFormat>
  <Paragraphs>19</Paragraphs>
  <Slides>11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Calibri</vt:lpstr>
      <vt:lpstr>Arial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Надя</dc:creator>
  <cp:lastModifiedBy>SAM</cp:lastModifiedBy>
  <cp:revision>46</cp:revision>
  <dcterms:created xsi:type="dcterms:W3CDTF">2010-01-24T14:14:55Z</dcterms:created>
  <dcterms:modified xsi:type="dcterms:W3CDTF">2012-02-10T20:30:02Z</dcterms:modified>
</cp:coreProperties>
</file>