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8" r:id="rId3"/>
    <p:sldId id="256" r:id="rId4"/>
    <p:sldId id="258" r:id="rId5"/>
    <p:sldId id="257" r:id="rId6"/>
    <p:sldId id="260" r:id="rId7"/>
    <p:sldId id="261" r:id="rId8"/>
    <p:sldId id="265" r:id="rId9"/>
    <p:sldId id="266" r:id="rId10"/>
    <p:sldId id="262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12/10/2011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oki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oki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Акбулакская</a:t>
            </a:r>
            <a:r>
              <a:rPr lang="ru-RU" sz="2000" dirty="0" smtClean="0">
                <a:solidFill>
                  <a:schemeClr val="tx1"/>
                </a:solidFill>
              </a:rPr>
              <a:t> средняя общеобразовательная школа №3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Оренбургской области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Урок русского языка в 4 классе по УМК «Гармония»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Учитель 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 категории Ершова Н.И.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772400" cy="1066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«Открытие» двух спряжений глаголов. Знакомство с двумя наборами окончаний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95655" y="6611779"/>
            <a:ext cx="2148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Скачано с сайта </a:t>
            </a:r>
            <a:r>
              <a:rPr lang="en-US" sz="1000" dirty="0" smtClean="0">
                <a:hlinkClick r:id="rId2"/>
              </a:rPr>
              <a:t>www.uroki.net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стоит березка 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В сонной тишине,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И горят снежинки 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В золотом огне.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Вот передо мною 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Чудный сад цветет,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В том саду большое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Дерево растет.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Золотая клетка 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На сучке висит,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В этой клетке птица, 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Точно жар, горит.</a:t>
            </a:r>
            <a:endParaRPr kumimoji="0" lang="ru-RU" sz="4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49651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Блестит,  встаёт, зеленеет,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ходят, красит, живёшь, звоним,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строите, шуршат, любишь,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растет, водите, поешь, говоришь,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плывут, работаете.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Молодцы!!!</a:t>
            </a:r>
            <a:endParaRPr kumimoji="0" lang="ru-RU" sz="1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5655" y="6611779"/>
            <a:ext cx="2148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Скачано с сайта </a:t>
            </a:r>
            <a:r>
              <a:rPr lang="en-US" sz="1000" dirty="0" smtClean="0">
                <a:hlinkClick r:id="rId2"/>
              </a:rPr>
              <a:t>www.uroki.net</a:t>
            </a:r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1066800"/>
            <a:ext cx="3462807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ёлка</a:t>
            </a:r>
          </a:p>
          <a:p>
            <a:r>
              <a:rPr lang="ru-RU" sz="6600" b="1" dirty="0" smtClean="0"/>
              <a:t>дерево </a:t>
            </a:r>
          </a:p>
          <a:p>
            <a:r>
              <a:rPr lang="ru-RU" sz="6600" b="1" dirty="0" smtClean="0"/>
              <a:t>ель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7772400" cy="4876800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r>
              <a:rPr lang="ru-RU" b="1" dirty="0" smtClean="0">
                <a:solidFill>
                  <a:srgbClr val="0070C0"/>
                </a:solidFill>
              </a:rPr>
              <a:t>                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-у</a:t>
            </a:r>
            <a:endParaRPr lang="ru-RU" sz="3200" dirty="0" smtClean="0">
              <a:solidFill>
                <a:srgbClr val="0070C0"/>
              </a:solidFill>
              <a:latin typeface="+mj-lt"/>
            </a:endParaRPr>
          </a:p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              -ешь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ет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              -ем                      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ете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    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l"/>
            <a:r>
              <a:rPr lang="ru-RU" sz="3200" b="1" dirty="0" smtClean="0">
                <a:solidFill>
                  <a:srgbClr val="0070C0"/>
                </a:solidFill>
              </a:rPr>
              <a:t>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ут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l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-у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                   -ишь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                   -им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ите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ат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            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-у                          -у            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-ешь                     -ишь 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err="1" smtClean="0">
                <a:solidFill>
                  <a:srgbClr val="0070C0"/>
                </a:solidFill>
              </a:rPr>
              <a:t>ет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-ем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-им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ете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ите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err="1" smtClean="0">
                <a:solidFill>
                  <a:srgbClr val="0070C0"/>
                </a:solidFill>
              </a:rPr>
              <a:t>ут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ат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                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-у                          -у                            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-ешь                     -ишь 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err="1" smtClean="0">
                <a:solidFill>
                  <a:srgbClr val="0070C0"/>
                </a:solidFill>
              </a:rPr>
              <a:t>ет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</a:t>
            </a:r>
            <a:r>
              <a:rPr lang="ru-RU" sz="32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</a:rPr>
              <a:t>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-ем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-им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ете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ите</a:t>
            </a: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-</a:t>
            </a:r>
            <a:r>
              <a:rPr lang="ru-RU" sz="3200" b="1" dirty="0" err="1" smtClean="0">
                <a:solidFill>
                  <a:srgbClr val="0070C0"/>
                </a:solidFill>
              </a:rPr>
              <a:t>ут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r>
              <a:rPr lang="ru-RU" sz="3200" b="1" dirty="0" smtClean="0">
                <a:solidFill>
                  <a:srgbClr val="0070C0"/>
                </a:solidFill>
              </a:rPr>
              <a:t>                 -</a:t>
            </a:r>
            <a:r>
              <a:rPr lang="ru-RU" sz="3200" b="1" dirty="0" err="1" smtClean="0">
                <a:solidFill>
                  <a:srgbClr val="0070C0"/>
                </a:solidFill>
              </a:rPr>
              <a:t>ат</a:t>
            </a:r>
            <a:r>
              <a:rPr lang="ru-RU" sz="3200" b="1" dirty="0" smtClean="0">
                <a:solidFill>
                  <a:srgbClr val="0070C0"/>
                </a:solidFill>
              </a:rPr>
              <a:t>, -</a:t>
            </a:r>
            <a:r>
              <a:rPr lang="ru-RU" sz="3200" b="1" dirty="0" err="1" smtClean="0">
                <a:solidFill>
                  <a:srgbClr val="0070C0"/>
                </a:solidFill>
              </a:rPr>
              <a:t>ят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               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6400" y="1295400"/>
            <a:ext cx="1996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И </a:t>
            </a:r>
            <a:r>
              <a:rPr lang="ru-RU" sz="3600" b="1" dirty="0" err="1" smtClean="0">
                <a:latin typeface="Bookman Old Style" pitchFamily="18" charset="0"/>
              </a:rPr>
              <a:t>сп</a:t>
            </a:r>
            <a:r>
              <a:rPr lang="ru-RU" sz="3600" b="1" dirty="0" err="1" smtClean="0">
                <a:solidFill>
                  <a:srgbClr val="FF0000"/>
                </a:solidFill>
                <a:latin typeface="Bookman Old Style" pitchFamily="18" charset="0"/>
              </a:rPr>
              <a:t>ЯТ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1295400"/>
            <a:ext cx="1475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Bookman Old Style" pitchFamily="18" charset="0"/>
              </a:rPr>
              <a:t>Е</a:t>
            </a:r>
            <a:r>
              <a:rPr lang="ru-RU" sz="3600" b="1" dirty="0" err="1" smtClean="0">
                <a:latin typeface="Bookman Old Style" pitchFamily="18" charset="0"/>
              </a:rPr>
              <a:t>д</a:t>
            </a:r>
            <a:r>
              <a:rPr lang="ru-RU" sz="3600" b="1" dirty="0" err="1" smtClean="0">
                <a:solidFill>
                  <a:srgbClr val="FF0000"/>
                </a:solidFill>
                <a:latin typeface="Bookman Old Style" pitchFamily="18" charset="0"/>
              </a:rPr>
              <a:t>УТ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7924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4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Край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р.дной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Л.са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пригорки, склоны,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Лучше вас (на)свете (не) найти.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Documents and Settings\Администратор\Мои документы\Мои рисунки\20365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4895850" cy="6276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Documents and Settings\Администратор\Мои документы\Мои рисунки\848592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"/>
            <a:ext cx="4262437" cy="6409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283</Words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Акбулакская средняя общеобразовательная школа №3 Оренбургской области Урок русского языка в 4 классе по УМК «Гармония» Учитель I категории Ершова Н.И. </vt:lpstr>
      <vt:lpstr>Слайд 2</vt:lpstr>
      <vt:lpstr> </vt:lpstr>
      <vt:lpstr>Слайд 4</vt:lpstr>
      <vt:lpstr>        I спр.                    II спр.</vt:lpstr>
      <vt:lpstr>         I спр.                   II спр.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урока по русскому языку для 4 класса на тему: "«Открытие» двух спряжений глаголов. Знакомство с </dc:title>
  <dc:subject>Разработка урока по русскому языку в 4 классе и презентация</dc:subject>
  <dc:creator>Ершова Н.И.</dc:creator>
  <cp:keywords>русский язык 4 класс разработка урока конспект презентация глаголы окончания скачать бесплатно</cp:keywords>
  <dc:description>Разработка урока по русскому языку для 4 класса на тему: "«Открытие» двух спряжений глаголов" Материалы сайта www.uroki.net</dc:description>
  <cp:lastModifiedBy>Admin</cp:lastModifiedBy>
  <cp:revision>24</cp:revision>
  <dcterms:modified xsi:type="dcterms:W3CDTF">2011-12-10T10:23:22Z</dcterms:modified>
  <cp:category>Для учителя русского языка и литературы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http://www.uroki.net</vt:lpwstr>
  </property>
</Properties>
</file>