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2" r:id="rId1"/>
  </p:sldMasterIdLst>
  <p:sldIdLst>
    <p:sldId id="264" r:id="rId2"/>
    <p:sldId id="256" r:id="rId3"/>
    <p:sldId id="257" r:id="rId4"/>
    <p:sldId id="258" r:id="rId5"/>
    <p:sldId id="259" r:id="rId6"/>
    <p:sldId id="260" r:id="rId7"/>
    <p:sldId id="261" r:id="rId8"/>
    <p:sldId id="262" r:id="rId9"/>
    <p:sldId id="263" r:id="rId10"/>
  </p:sldIdLst>
  <p:sldSz cx="9144000" cy="6858000" type="screen4x3"/>
  <p:notesSz cx="6858000" cy="9144000"/>
  <p:defaultTextStyle>
    <a:defPPr>
      <a:defRPr lang="ru-RU"/>
    </a:defPPr>
    <a:lvl1pPr algn="l" rtl="0" fontAlgn="base">
      <a:spcBef>
        <a:spcPct val="0"/>
      </a:spcBef>
      <a:spcAft>
        <a:spcPct val="0"/>
      </a:spcAft>
      <a:defRPr kern="1200">
        <a:solidFill>
          <a:schemeClr val="tx1"/>
        </a:solidFill>
        <a:latin typeface="Verdana" pitchFamily="34" charset="0"/>
        <a:ea typeface="+mn-ea"/>
        <a:cs typeface="+mn-cs"/>
      </a:defRPr>
    </a:lvl1pPr>
    <a:lvl2pPr marL="457200" algn="l" rtl="0" fontAlgn="base">
      <a:spcBef>
        <a:spcPct val="0"/>
      </a:spcBef>
      <a:spcAft>
        <a:spcPct val="0"/>
      </a:spcAft>
      <a:defRPr kern="1200">
        <a:solidFill>
          <a:schemeClr val="tx1"/>
        </a:solidFill>
        <a:latin typeface="Verdana" pitchFamily="34" charset="0"/>
        <a:ea typeface="+mn-ea"/>
        <a:cs typeface="+mn-cs"/>
      </a:defRPr>
    </a:lvl2pPr>
    <a:lvl3pPr marL="914400" algn="l" rtl="0" fontAlgn="base">
      <a:spcBef>
        <a:spcPct val="0"/>
      </a:spcBef>
      <a:spcAft>
        <a:spcPct val="0"/>
      </a:spcAft>
      <a:defRPr kern="1200">
        <a:solidFill>
          <a:schemeClr val="tx1"/>
        </a:solidFill>
        <a:latin typeface="Verdana" pitchFamily="34" charset="0"/>
        <a:ea typeface="+mn-ea"/>
        <a:cs typeface="+mn-cs"/>
      </a:defRPr>
    </a:lvl3pPr>
    <a:lvl4pPr marL="1371600" algn="l" rtl="0" fontAlgn="base">
      <a:spcBef>
        <a:spcPct val="0"/>
      </a:spcBef>
      <a:spcAft>
        <a:spcPct val="0"/>
      </a:spcAft>
      <a:defRPr kern="1200">
        <a:solidFill>
          <a:schemeClr val="tx1"/>
        </a:solidFill>
        <a:latin typeface="Verdana" pitchFamily="34" charset="0"/>
        <a:ea typeface="+mn-ea"/>
        <a:cs typeface="+mn-cs"/>
      </a:defRPr>
    </a:lvl4pPr>
    <a:lvl5pPr marL="1828800" algn="l" rtl="0" fontAlgn="base">
      <a:spcBef>
        <a:spcPct val="0"/>
      </a:spcBef>
      <a:spcAft>
        <a:spcPct val="0"/>
      </a:spcAft>
      <a:defRPr kern="1200">
        <a:solidFill>
          <a:schemeClr val="tx1"/>
        </a:solidFill>
        <a:latin typeface="Verdana" pitchFamily="34" charset="0"/>
        <a:ea typeface="+mn-ea"/>
        <a:cs typeface="+mn-cs"/>
      </a:defRPr>
    </a:lvl5pPr>
    <a:lvl6pPr marL="2286000" algn="l" defTabSz="914400" rtl="0" eaLnBrk="1" latinLnBrk="0" hangingPunct="1">
      <a:defRPr kern="1200">
        <a:solidFill>
          <a:schemeClr val="tx1"/>
        </a:solidFill>
        <a:latin typeface="Verdana" pitchFamily="34" charset="0"/>
        <a:ea typeface="+mn-ea"/>
        <a:cs typeface="+mn-cs"/>
      </a:defRPr>
    </a:lvl6pPr>
    <a:lvl7pPr marL="2743200" algn="l" defTabSz="914400" rtl="0" eaLnBrk="1" latinLnBrk="0" hangingPunct="1">
      <a:defRPr kern="1200">
        <a:solidFill>
          <a:schemeClr val="tx1"/>
        </a:solidFill>
        <a:latin typeface="Verdana" pitchFamily="34" charset="0"/>
        <a:ea typeface="+mn-ea"/>
        <a:cs typeface="+mn-cs"/>
      </a:defRPr>
    </a:lvl7pPr>
    <a:lvl8pPr marL="3200400" algn="l" defTabSz="914400" rtl="0" eaLnBrk="1" latinLnBrk="0" hangingPunct="1">
      <a:defRPr kern="1200">
        <a:solidFill>
          <a:schemeClr val="tx1"/>
        </a:solidFill>
        <a:latin typeface="Verdana" pitchFamily="34" charset="0"/>
        <a:ea typeface="+mn-ea"/>
        <a:cs typeface="+mn-cs"/>
      </a:defRPr>
    </a:lvl8pPr>
    <a:lvl9pPr marL="3657600" algn="l" defTabSz="914400" rtl="0" eaLnBrk="1" latinLnBrk="0" hangingPunct="1">
      <a:defRPr kern="1200">
        <a:solidFill>
          <a:schemeClr val="tx1"/>
        </a:solidFill>
        <a:latin typeface="Verdana"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67" d="100"/>
          <a:sy n="67" d="100"/>
        </p:scale>
        <p:origin x="-1452" y="-108"/>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pPr>
              <a:defRPr/>
            </a:pPr>
            <a:endParaRPr lang="ru-RU"/>
          </a:p>
        </p:txBody>
      </p:sp>
      <p:sp>
        <p:nvSpPr>
          <p:cNvPr id="5" name="Нижний колонтитул 4"/>
          <p:cNvSpPr>
            <a:spLocks noGrp="1"/>
          </p:cNvSpPr>
          <p:nvPr>
            <p:ph type="ftr" sz="quarter" idx="11"/>
          </p:nvPr>
        </p:nvSpPr>
        <p:spPr/>
        <p:txBody>
          <a:bodyPr/>
          <a:lstStyle/>
          <a:p>
            <a:pPr>
              <a:defRPr/>
            </a:pPr>
            <a:endParaRPr lang="ru-RU"/>
          </a:p>
        </p:txBody>
      </p:sp>
      <p:sp>
        <p:nvSpPr>
          <p:cNvPr id="6" name="Номер слайда 5"/>
          <p:cNvSpPr>
            <a:spLocks noGrp="1"/>
          </p:cNvSpPr>
          <p:nvPr>
            <p:ph type="sldNum" sz="quarter" idx="12"/>
          </p:nvPr>
        </p:nvSpPr>
        <p:spPr/>
        <p:txBody>
          <a:bodyPr/>
          <a:lstStyle/>
          <a:p>
            <a:pPr>
              <a:defRPr/>
            </a:pPr>
            <a:fld id="{9E8B2DAD-0523-464F-8CD9-FE989E4DD315}" type="slidenum">
              <a:rPr lang="ru-RU" smtClean="0"/>
              <a:pPr>
                <a:defRPr/>
              </a:pPr>
              <a:t>‹#›</a:t>
            </a:fld>
            <a:endParaRPr lang="ru-RU"/>
          </a:p>
        </p:txBody>
      </p:sp>
    </p:spTree>
  </p:cSld>
  <p:clrMapOvr>
    <a:masterClrMapping/>
  </p:clrMapOvr>
  <p:transition>
    <p:wedg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pPr>
              <a:defRPr/>
            </a:pPr>
            <a:endParaRPr lang="ru-RU"/>
          </a:p>
        </p:txBody>
      </p:sp>
      <p:sp>
        <p:nvSpPr>
          <p:cNvPr id="5" name="Нижний колонтитул 4"/>
          <p:cNvSpPr>
            <a:spLocks noGrp="1"/>
          </p:cNvSpPr>
          <p:nvPr>
            <p:ph type="ftr" sz="quarter" idx="11"/>
          </p:nvPr>
        </p:nvSpPr>
        <p:spPr/>
        <p:txBody>
          <a:bodyPr/>
          <a:lstStyle/>
          <a:p>
            <a:pPr>
              <a:defRPr/>
            </a:pPr>
            <a:endParaRPr lang="ru-RU"/>
          </a:p>
        </p:txBody>
      </p:sp>
      <p:sp>
        <p:nvSpPr>
          <p:cNvPr id="6" name="Номер слайда 5"/>
          <p:cNvSpPr>
            <a:spLocks noGrp="1"/>
          </p:cNvSpPr>
          <p:nvPr>
            <p:ph type="sldNum" sz="quarter" idx="12"/>
          </p:nvPr>
        </p:nvSpPr>
        <p:spPr/>
        <p:txBody>
          <a:bodyPr/>
          <a:lstStyle/>
          <a:p>
            <a:pPr>
              <a:defRPr/>
            </a:pPr>
            <a:fld id="{E7B72C26-869C-4996-B806-F7B94C694849}" type="slidenum">
              <a:rPr lang="ru-RU" smtClean="0"/>
              <a:pPr>
                <a:defRPr/>
              </a:pPr>
              <a:t>‹#›</a:t>
            </a:fld>
            <a:endParaRPr lang="ru-RU"/>
          </a:p>
        </p:txBody>
      </p:sp>
    </p:spTree>
  </p:cSld>
  <p:clrMapOvr>
    <a:masterClrMapping/>
  </p:clrMapOvr>
  <p:transition>
    <p:wedg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pPr>
              <a:defRPr/>
            </a:pPr>
            <a:endParaRPr lang="ru-RU"/>
          </a:p>
        </p:txBody>
      </p:sp>
      <p:sp>
        <p:nvSpPr>
          <p:cNvPr id="5" name="Нижний колонтитул 4"/>
          <p:cNvSpPr>
            <a:spLocks noGrp="1"/>
          </p:cNvSpPr>
          <p:nvPr>
            <p:ph type="ftr" sz="quarter" idx="11"/>
          </p:nvPr>
        </p:nvSpPr>
        <p:spPr/>
        <p:txBody>
          <a:bodyPr/>
          <a:lstStyle/>
          <a:p>
            <a:pPr>
              <a:defRPr/>
            </a:pPr>
            <a:endParaRPr lang="ru-RU"/>
          </a:p>
        </p:txBody>
      </p:sp>
      <p:sp>
        <p:nvSpPr>
          <p:cNvPr id="6" name="Номер слайда 5"/>
          <p:cNvSpPr>
            <a:spLocks noGrp="1"/>
          </p:cNvSpPr>
          <p:nvPr>
            <p:ph type="sldNum" sz="quarter" idx="12"/>
          </p:nvPr>
        </p:nvSpPr>
        <p:spPr/>
        <p:txBody>
          <a:bodyPr/>
          <a:lstStyle/>
          <a:p>
            <a:pPr>
              <a:defRPr/>
            </a:pPr>
            <a:fld id="{024D8B63-33A1-4D69-BD95-60913C8CD142}" type="slidenum">
              <a:rPr lang="ru-RU" smtClean="0"/>
              <a:pPr>
                <a:defRPr/>
              </a:pPr>
              <a:t>‹#›</a:t>
            </a:fld>
            <a:endParaRPr lang="ru-RU"/>
          </a:p>
        </p:txBody>
      </p:sp>
    </p:spTree>
  </p:cSld>
  <p:clrMapOvr>
    <a:masterClrMapping/>
  </p:clrMapOvr>
  <p:transition>
    <p:wedg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bl">
  <p:cSld name="Заголовок и таблиц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42913" y="103188"/>
            <a:ext cx="8243887" cy="1314450"/>
          </a:xfrm>
        </p:spPr>
        <p:txBody>
          <a:bodyPr/>
          <a:lstStyle/>
          <a:p>
            <a:r>
              <a:rPr lang="ru-RU" smtClean="0"/>
              <a:t>Образец заголовка</a:t>
            </a:r>
            <a:endParaRPr lang="ru-RU"/>
          </a:p>
        </p:txBody>
      </p:sp>
      <p:sp>
        <p:nvSpPr>
          <p:cNvPr id="3" name="Таблица 2"/>
          <p:cNvSpPr>
            <a:spLocks noGrp="1"/>
          </p:cNvSpPr>
          <p:nvPr>
            <p:ph type="tbl" idx="1"/>
          </p:nvPr>
        </p:nvSpPr>
        <p:spPr>
          <a:xfrm>
            <a:off x="457200" y="1600200"/>
            <a:ext cx="8229600" cy="4456113"/>
          </a:xfrm>
        </p:spPr>
        <p:txBody>
          <a:bodyPr/>
          <a:lstStyle/>
          <a:p>
            <a:pPr lvl="0"/>
            <a:endParaRPr lang="ru-RU" noProof="0" smtClean="0"/>
          </a:p>
        </p:txBody>
      </p:sp>
      <p:sp>
        <p:nvSpPr>
          <p:cNvPr id="4" name="Rectangle 47"/>
          <p:cNvSpPr>
            <a:spLocks noGrp="1" noChangeArrowheads="1"/>
          </p:cNvSpPr>
          <p:nvPr>
            <p:ph type="dt" sz="half" idx="10"/>
          </p:nvPr>
        </p:nvSpPr>
        <p:spPr>
          <a:ln/>
        </p:spPr>
        <p:txBody>
          <a:bodyPr/>
          <a:lstStyle>
            <a:lvl1pPr>
              <a:defRPr/>
            </a:lvl1pPr>
          </a:lstStyle>
          <a:p>
            <a:pPr>
              <a:defRPr/>
            </a:pPr>
            <a:endParaRPr lang="ru-RU"/>
          </a:p>
        </p:txBody>
      </p:sp>
      <p:sp>
        <p:nvSpPr>
          <p:cNvPr id="5" name="Rectangle 48"/>
          <p:cNvSpPr>
            <a:spLocks noGrp="1" noChangeArrowheads="1"/>
          </p:cNvSpPr>
          <p:nvPr>
            <p:ph type="ftr" sz="quarter" idx="11"/>
          </p:nvPr>
        </p:nvSpPr>
        <p:spPr>
          <a:ln/>
        </p:spPr>
        <p:txBody>
          <a:bodyPr/>
          <a:lstStyle>
            <a:lvl1pPr>
              <a:defRPr/>
            </a:lvl1pPr>
          </a:lstStyle>
          <a:p>
            <a:pPr>
              <a:defRPr/>
            </a:pPr>
            <a:endParaRPr lang="ru-RU"/>
          </a:p>
        </p:txBody>
      </p:sp>
      <p:sp>
        <p:nvSpPr>
          <p:cNvPr id="6" name="Rectangle 49"/>
          <p:cNvSpPr>
            <a:spLocks noGrp="1" noChangeArrowheads="1"/>
          </p:cNvSpPr>
          <p:nvPr>
            <p:ph type="sldNum" sz="quarter" idx="12"/>
          </p:nvPr>
        </p:nvSpPr>
        <p:spPr>
          <a:ln/>
        </p:spPr>
        <p:txBody>
          <a:bodyPr/>
          <a:lstStyle>
            <a:lvl1pPr>
              <a:defRPr/>
            </a:lvl1pPr>
          </a:lstStyle>
          <a:p>
            <a:pPr>
              <a:defRPr/>
            </a:pPr>
            <a:fld id="{772E24C0-DBA0-4B2A-954C-4C3234FD9425}" type="slidenum">
              <a:rPr lang="ru-RU"/>
              <a:pPr>
                <a:defRPr/>
              </a:pPr>
              <a:t>‹#›</a:t>
            </a:fld>
            <a:endParaRPr lang="ru-RU"/>
          </a:p>
        </p:txBody>
      </p:sp>
    </p:spTree>
  </p:cSld>
  <p:clrMapOvr>
    <a:masterClrMapping/>
  </p:clrMapOvr>
  <p:transition>
    <p:wedg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pPr>
              <a:defRPr/>
            </a:pPr>
            <a:endParaRPr lang="ru-RU"/>
          </a:p>
        </p:txBody>
      </p:sp>
      <p:sp>
        <p:nvSpPr>
          <p:cNvPr id="5" name="Нижний колонтитул 4"/>
          <p:cNvSpPr>
            <a:spLocks noGrp="1"/>
          </p:cNvSpPr>
          <p:nvPr>
            <p:ph type="ftr" sz="quarter" idx="11"/>
          </p:nvPr>
        </p:nvSpPr>
        <p:spPr/>
        <p:txBody>
          <a:bodyPr/>
          <a:lstStyle/>
          <a:p>
            <a:pPr>
              <a:defRPr/>
            </a:pPr>
            <a:endParaRPr lang="ru-RU"/>
          </a:p>
        </p:txBody>
      </p:sp>
      <p:sp>
        <p:nvSpPr>
          <p:cNvPr id="6" name="Номер слайда 5"/>
          <p:cNvSpPr>
            <a:spLocks noGrp="1"/>
          </p:cNvSpPr>
          <p:nvPr>
            <p:ph type="sldNum" sz="quarter" idx="12"/>
          </p:nvPr>
        </p:nvSpPr>
        <p:spPr/>
        <p:txBody>
          <a:bodyPr/>
          <a:lstStyle/>
          <a:p>
            <a:pPr>
              <a:defRPr/>
            </a:pPr>
            <a:fld id="{C2CE178E-FF3D-42E2-8173-55E55336F0EF}" type="slidenum">
              <a:rPr lang="ru-RU" smtClean="0"/>
              <a:pPr>
                <a:defRPr/>
              </a:pPr>
              <a:t>‹#›</a:t>
            </a:fld>
            <a:endParaRPr lang="ru-RU"/>
          </a:p>
        </p:txBody>
      </p:sp>
    </p:spTree>
  </p:cSld>
  <p:clrMapOvr>
    <a:masterClrMapping/>
  </p:clrMapOvr>
  <p:transition>
    <p:wedg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pPr>
              <a:defRPr/>
            </a:pPr>
            <a:endParaRPr lang="ru-RU"/>
          </a:p>
        </p:txBody>
      </p:sp>
      <p:sp>
        <p:nvSpPr>
          <p:cNvPr id="5" name="Нижний колонтитул 4"/>
          <p:cNvSpPr>
            <a:spLocks noGrp="1"/>
          </p:cNvSpPr>
          <p:nvPr>
            <p:ph type="ftr" sz="quarter" idx="11"/>
          </p:nvPr>
        </p:nvSpPr>
        <p:spPr/>
        <p:txBody>
          <a:bodyPr/>
          <a:lstStyle/>
          <a:p>
            <a:pPr>
              <a:defRPr/>
            </a:pPr>
            <a:endParaRPr lang="ru-RU"/>
          </a:p>
        </p:txBody>
      </p:sp>
      <p:sp>
        <p:nvSpPr>
          <p:cNvPr id="6" name="Номер слайда 5"/>
          <p:cNvSpPr>
            <a:spLocks noGrp="1"/>
          </p:cNvSpPr>
          <p:nvPr>
            <p:ph type="sldNum" sz="quarter" idx="12"/>
          </p:nvPr>
        </p:nvSpPr>
        <p:spPr/>
        <p:txBody>
          <a:bodyPr/>
          <a:lstStyle/>
          <a:p>
            <a:pPr>
              <a:defRPr/>
            </a:pPr>
            <a:fld id="{EFEFA640-3383-4B47-A34B-A819A9700D79}" type="slidenum">
              <a:rPr lang="ru-RU" smtClean="0"/>
              <a:pPr>
                <a:defRPr/>
              </a:pPr>
              <a:t>‹#›</a:t>
            </a:fld>
            <a:endParaRPr lang="ru-RU"/>
          </a:p>
        </p:txBody>
      </p:sp>
    </p:spTree>
  </p:cSld>
  <p:clrMapOvr>
    <a:masterClrMapping/>
  </p:clrMapOvr>
  <p:transition>
    <p:wedg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pPr>
              <a:defRPr/>
            </a:pPr>
            <a:endParaRPr lang="ru-RU"/>
          </a:p>
        </p:txBody>
      </p:sp>
      <p:sp>
        <p:nvSpPr>
          <p:cNvPr id="6" name="Нижний колонтитул 5"/>
          <p:cNvSpPr>
            <a:spLocks noGrp="1"/>
          </p:cNvSpPr>
          <p:nvPr>
            <p:ph type="ftr" sz="quarter" idx="11"/>
          </p:nvPr>
        </p:nvSpPr>
        <p:spPr/>
        <p:txBody>
          <a:bodyPr/>
          <a:lstStyle/>
          <a:p>
            <a:pPr>
              <a:defRPr/>
            </a:pPr>
            <a:endParaRPr lang="ru-RU"/>
          </a:p>
        </p:txBody>
      </p:sp>
      <p:sp>
        <p:nvSpPr>
          <p:cNvPr id="7" name="Номер слайда 6"/>
          <p:cNvSpPr>
            <a:spLocks noGrp="1"/>
          </p:cNvSpPr>
          <p:nvPr>
            <p:ph type="sldNum" sz="quarter" idx="12"/>
          </p:nvPr>
        </p:nvSpPr>
        <p:spPr/>
        <p:txBody>
          <a:bodyPr/>
          <a:lstStyle/>
          <a:p>
            <a:pPr>
              <a:defRPr/>
            </a:pPr>
            <a:fld id="{A5976622-6EC1-410B-AC38-DDF91E7A2136}" type="slidenum">
              <a:rPr lang="ru-RU" smtClean="0"/>
              <a:pPr>
                <a:defRPr/>
              </a:pPr>
              <a:t>‹#›</a:t>
            </a:fld>
            <a:endParaRPr lang="ru-RU"/>
          </a:p>
        </p:txBody>
      </p:sp>
    </p:spTree>
  </p:cSld>
  <p:clrMapOvr>
    <a:masterClrMapping/>
  </p:clrMapOvr>
  <p:transition>
    <p:wedg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pPr>
              <a:defRPr/>
            </a:pPr>
            <a:endParaRPr lang="ru-RU"/>
          </a:p>
        </p:txBody>
      </p:sp>
      <p:sp>
        <p:nvSpPr>
          <p:cNvPr id="8" name="Нижний колонтитул 7"/>
          <p:cNvSpPr>
            <a:spLocks noGrp="1"/>
          </p:cNvSpPr>
          <p:nvPr>
            <p:ph type="ftr" sz="quarter" idx="11"/>
          </p:nvPr>
        </p:nvSpPr>
        <p:spPr/>
        <p:txBody>
          <a:bodyPr/>
          <a:lstStyle/>
          <a:p>
            <a:pPr>
              <a:defRPr/>
            </a:pPr>
            <a:endParaRPr lang="ru-RU"/>
          </a:p>
        </p:txBody>
      </p:sp>
      <p:sp>
        <p:nvSpPr>
          <p:cNvPr id="9" name="Номер слайда 8"/>
          <p:cNvSpPr>
            <a:spLocks noGrp="1"/>
          </p:cNvSpPr>
          <p:nvPr>
            <p:ph type="sldNum" sz="quarter" idx="12"/>
          </p:nvPr>
        </p:nvSpPr>
        <p:spPr/>
        <p:txBody>
          <a:bodyPr/>
          <a:lstStyle/>
          <a:p>
            <a:pPr>
              <a:defRPr/>
            </a:pPr>
            <a:fld id="{DAE2D528-6A1D-4F4B-8D62-6603D4ACE839}" type="slidenum">
              <a:rPr lang="ru-RU" smtClean="0"/>
              <a:pPr>
                <a:defRPr/>
              </a:pPr>
              <a:t>‹#›</a:t>
            </a:fld>
            <a:endParaRPr lang="ru-RU"/>
          </a:p>
        </p:txBody>
      </p:sp>
    </p:spTree>
  </p:cSld>
  <p:clrMapOvr>
    <a:masterClrMapping/>
  </p:clrMapOvr>
  <p:transition>
    <p:wedg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pPr>
              <a:defRPr/>
            </a:pPr>
            <a:endParaRPr lang="ru-RU"/>
          </a:p>
        </p:txBody>
      </p:sp>
      <p:sp>
        <p:nvSpPr>
          <p:cNvPr id="4" name="Нижний колонтитул 3"/>
          <p:cNvSpPr>
            <a:spLocks noGrp="1"/>
          </p:cNvSpPr>
          <p:nvPr>
            <p:ph type="ftr" sz="quarter" idx="11"/>
          </p:nvPr>
        </p:nvSpPr>
        <p:spPr/>
        <p:txBody>
          <a:bodyPr/>
          <a:lstStyle/>
          <a:p>
            <a:pPr>
              <a:defRPr/>
            </a:pPr>
            <a:endParaRPr lang="ru-RU"/>
          </a:p>
        </p:txBody>
      </p:sp>
      <p:sp>
        <p:nvSpPr>
          <p:cNvPr id="5" name="Номер слайда 4"/>
          <p:cNvSpPr>
            <a:spLocks noGrp="1"/>
          </p:cNvSpPr>
          <p:nvPr>
            <p:ph type="sldNum" sz="quarter" idx="12"/>
          </p:nvPr>
        </p:nvSpPr>
        <p:spPr/>
        <p:txBody>
          <a:bodyPr/>
          <a:lstStyle/>
          <a:p>
            <a:pPr>
              <a:defRPr/>
            </a:pPr>
            <a:fld id="{28F1C422-D5FE-4CA8-9E05-AFACA6686160}" type="slidenum">
              <a:rPr lang="ru-RU" smtClean="0"/>
              <a:pPr>
                <a:defRPr/>
              </a:pPr>
              <a:t>‹#›</a:t>
            </a:fld>
            <a:endParaRPr lang="ru-RU"/>
          </a:p>
        </p:txBody>
      </p:sp>
    </p:spTree>
  </p:cSld>
  <p:clrMapOvr>
    <a:masterClrMapping/>
  </p:clrMapOvr>
  <p:transition>
    <p:wedg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pPr>
              <a:defRPr/>
            </a:pPr>
            <a:endParaRPr lang="ru-RU"/>
          </a:p>
        </p:txBody>
      </p:sp>
      <p:sp>
        <p:nvSpPr>
          <p:cNvPr id="3" name="Нижний колонтитул 2"/>
          <p:cNvSpPr>
            <a:spLocks noGrp="1"/>
          </p:cNvSpPr>
          <p:nvPr>
            <p:ph type="ftr" sz="quarter" idx="11"/>
          </p:nvPr>
        </p:nvSpPr>
        <p:spPr/>
        <p:txBody>
          <a:bodyPr/>
          <a:lstStyle/>
          <a:p>
            <a:pPr>
              <a:defRPr/>
            </a:pPr>
            <a:endParaRPr lang="ru-RU"/>
          </a:p>
        </p:txBody>
      </p:sp>
      <p:sp>
        <p:nvSpPr>
          <p:cNvPr id="4" name="Номер слайда 3"/>
          <p:cNvSpPr>
            <a:spLocks noGrp="1"/>
          </p:cNvSpPr>
          <p:nvPr>
            <p:ph type="sldNum" sz="quarter" idx="12"/>
          </p:nvPr>
        </p:nvSpPr>
        <p:spPr/>
        <p:txBody>
          <a:bodyPr/>
          <a:lstStyle/>
          <a:p>
            <a:pPr>
              <a:defRPr/>
            </a:pPr>
            <a:fld id="{157EC854-8C1D-4BD5-9D56-2D7008C98F96}" type="slidenum">
              <a:rPr lang="ru-RU" smtClean="0"/>
              <a:pPr>
                <a:defRPr/>
              </a:pPr>
              <a:t>‹#›</a:t>
            </a:fld>
            <a:endParaRPr lang="ru-RU"/>
          </a:p>
        </p:txBody>
      </p:sp>
    </p:spTree>
  </p:cSld>
  <p:clrMapOvr>
    <a:masterClrMapping/>
  </p:clrMapOvr>
  <p:transition>
    <p:wedg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pPr>
              <a:defRPr/>
            </a:pPr>
            <a:endParaRPr lang="ru-RU"/>
          </a:p>
        </p:txBody>
      </p:sp>
      <p:sp>
        <p:nvSpPr>
          <p:cNvPr id="6" name="Нижний колонтитул 5"/>
          <p:cNvSpPr>
            <a:spLocks noGrp="1"/>
          </p:cNvSpPr>
          <p:nvPr>
            <p:ph type="ftr" sz="quarter" idx="11"/>
          </p:nvPr>
        </p:nvSpPr>
        <p:spPr/>
        <p:txBody>
          <a:bodyPr/>
          <a:lstStyle/>
          <a:p>
            <a:pPr>
              <a:defRPr/>
            </a:pPr>
            <a:endParaRPr lang="ru-RU"/>
          </a:p>
        </p:txBody>
      </p:sp>
      <p:sp>
        <p:nvSpPr>
          <p:cNvPr id="7" name="Номер слайда 6"/>
          <p:cNvSpPr>
            <a:spLocks noGrp="1"/>
          </p:cNvSpPr>
          <p:nvPr>
            <p:ph type="sldNum" sz="quarter" idx="12"/>
          </p:nvPr>
        </p:nvSpPr>
        <p:spPr/>
        <p:txBody>
          <a:bodyPr/>
          <a:lstStyle/>
          <a:p>
            <a:pPr>
              <a:defRPr/>
            </a:pPr>
            <a:fld id="{21406A7C-0A53-4663-A0D9-6CB698CF65AF}" type="slidenum">
              <a:rPr lang="ru-RU" smtClean="0"/>
              <a:pPr>
                <a:defRPr/>
              </a:pPr>
              <a:t>‹#›</a:t>
            </a:fld>
            <a:endParaRPr lang="ru-RU"/>
          </a:p>
        </p:txBody>
      </p:sp>
    </p:spTree>
  </p:cSld>
  <p:clrMapOvr>
    <a:masterClrMapping/>
  </p:clrMapOvr>
  <p:transition>
    <p:wedg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pPr>
              <a:defRPr/>
            </a:pPr>
            <a:endParaRPr lang="ru-RU"/>
          </a:p>
        </p:txBody>
      </p:sp>
      <p:sp>
        <p:nvSpPr>
          <p:cNvPr id="6" name="Нижний колонтитул 5"/>
          <p:cNvSpPr>
            <a:spLocks noGrp="1"/>
          </p:cNvSpPr>
          <p:nvPr>
            <p:ph type="ftr" sz="quarter" idx="11"/>
          </p:nvPr>
        </p:nvSpPr>
        <p:spPr/>
        <p:txBody>
          <a:bodyPr/>
          <a:lstStyle/>
          <a:p>
            <a:pPr>
              <a:defRPr/>
            </a:pPr>
            <a:endParaRPr lang="ru-RU"/>
          </a:p>
        </p:txBody>
      </p:sp>
      <p:sp>
        <p:nvSpPr>
          <p:cNvPr id="7" name="Номер слайда 6"/>
          <p:cNvSpPr>
            <a:spLocks noGrp="1"/>
          </p:cNvSpPr>
          <p:nvPr>
            <p:ph type="sldNum" sz="quarter" idx="12"/>
          </p:nvPr>
        </p:nvSpPr>
        <p:spPr/>
        <p:txBody>
          <a:bodyPr/>
          <a:lstStyle/>
          <a:p>
            <a:pPr>
              <a:defRPr/>
            </a:pPr>
            <a:fld id="{AFA1A595-8F46-4CF4-9EF2-ADFD74EF80D9}" type="slidenum">
              <a:rPr lang="ru-RU" smtClean="0"/>
              <a:pPr>
                <a:defRPr/>
              </a:pPr>
              <a:t>‹#›</a:t>
            </a:fld>
            <a:endParaRPr lang="ru-RU"/>
          </a:p>
        </p:txBody>
      </p:sp>
    </p:spTree>
  </p:cSld>
  <p:clrMapOvr>
    <a:masterClrMapping/>
  </p:clrMapOvr>
  <p:transition>
    <p:wedg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a:defRPr/>
            </a:pPr>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a:defRPr/>
            </a:pPr>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a:defRPr/>
            </a:pPr>
            <a:fld id="{B4F2A1AD-5647-4E11-96C3-3570359A9F02}" type="slidenum">
              <a:rPr lang="ru-RU" smtClean="0"/>
              <a:pPr>
                <a:defRPr/>
              </a:pPr>
              <a:t>‹#›</a:t>
            </a:fld>
            <a:endParaRPr lang="ru-RU"/>
          </a:p>
        </p:txBody>
      </p:sp>
    </p:spTree>
  </p:cSld>
  <p:clrMap bg1="lt1" tx1="dk1" bg2="lt2" tx2="dk2" accent1="accent1" accent2="accent2" accent3="accent3" accent4="accent4" accent5="accent5" accent6="accent6" hlink="hlink" folHlink="folHlink"/>
  <p:sldLayoutIdLst>
    <p:sldLayoutId id="2147483683" r:id="rId1"/>
    <p:sldLayoutId id="2147483684" r:id="rId2"/>
    <p:sldLayoutId id="2147483685" r:id="rId3"/>
    <p:sldLayoutId id="2147483686" r:id="rId4"/>
    <p:sldLayoutId id="2147483687" r:id="rId5"/>
    <p:sldLayoutId id="2147483688" r:id="rId6"/>
    <p:sldLayoutId id="2147483689" r:id="rId7"/>
    <p:sldLayoutId id="2147483690" r:id="rId8"/>
    <p:sldLayoutId id="2147483691" r:id="rId9"/>
    <p:sldLayoutId id="2147483692" r:id="rId10"/>
    <p:sldLayoutId id="2147483693" r:id="rId11"/>
    <p:sldLayoutId id="2147483694" r:id="rId12"/>
  </p:sldLayoutIdLst>
  <p:transition>
    <p:wedge/>
  </p:transition>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2.jpeg"/><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a:blip r:embed="rId2" cstate="print"/>
          <a:tile tx="0" ty="0" sx="100000" sy="100000" flip="none" algn="tl"/>
        </a:blipFill>
        <a:effectLst/>
      </p:bgPr>
    </p:bg>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357158" y="596900"/>
            <a:ext cx="8501121" cy="3189290"/>
          </a:xfrm>
        </p:spPr>
        <p:style>
          <a:lnRef idx="1">
            <a:schemeClr val="accent5"/>
          </a:lnRef>
          <a:fillRef idx="2">
            <a:schemeClr val="accent5"/>
          </a:fillRef>
          <a:effectRef idx="1">
            <a:schemeClr val="accent5"/>
          </a:effectRef>
          <a:fontRef idx="minor">
            <a:schemeClr val="dk1"/>
          </a:fontRef>
        </p:style>
        <p:txBody>
          <a:bodyPr/>
          <a:lstStyle/>
          <a:p>
            <a:r>
              <a:rPr lang="ru-RU" sz="4800" dirty="0" smtClean="0">
                <a:solidFill>
                  <a:srgbClr val="C00000"/>
                </a:solidFill>
              </a:rPr>
              <a:t>Предложения, осложненные вводными словами и предложениями</a:t>
            </a:r>
            <a:r>
              <a:rPr lang="ru-RU" sz="6000" dirty="0" smtClean="0">
                <a:solidFill>
                  <a:srgbClr val="C00000"/>
                </a:solidFill>
              </a:rPr>
              <a:t> </a:t>
            </a:r>
            <a:endParaRPr lang="ru-RU" sz="4800" dirty="0">
              <a:solidFill>
                <a:srgbClr val="C00000"/>
              </a:solidFill>
            </a:endParaRPr>
          </a:p>
        </p:txBody>
      </p:sp>
      <p:sp>
        <p:nvSpPr>
          <p:cNvPr id="3" name="Подзаголовок 2"/>
          <p:cNvSpPr>
            <a:spLocks noGrp="1"/>
          </p:cNvSpPr>
          <p:nvPr>
            <p:ph type="subTitle" idx="1"/>
          </p:nvPr>
        </p:nvSpPr>
        <p:spPr>
          <a:xfrm>
            <a:off x="1571604" y="3929066"/>
            <a:ext cx="6146800" cy="1143008"/>
          </a:xfrm>
          <a:blipFill>
            <a:blip r:embed="rId2" cstate="print"/>
            <a:tile tx="0" ty="0" sx="100000" sy="100000" flip="none" algn="tl"/>
          </a:blipFill>
        </p:spPr>
        <p:style>
          <a:lnRef idx="1">
            <a:schemeClr val="dk1"/>
          </a:lnRef>
          <a:fillRef idx="2">
            <a:schemeClr val="dk1"/>
          </a:fillRef>
          <a:effectRef idx="1">
            <a:schemeClr val="dk1"/>
          </a:effectRef>
          <a:fontRef idx="minor">
            <a:schemeClr val="dk1"/>
          </a:fontRef>
        </p:style>
        <p:txBody>
          <a:bodyPr>
            <a:normAutofit fontScale="77500" lnSpcReduction="20000"/>
          </a:bodyPr>
          <a:lstStyle/>
          <a:p>
            <a:r>
              <a:rPr lang="ru-RU" dirty="0" smtClean="0"/>
              <a:t>Урок русского языка в 8 классе</a:t>
            </a:r>
          </a:p>
          <a:p>
            <a:endParaRPr lang="ru-RU" sz="2000" dirty="0" smtClean="0"/>
          </a:p>
          <a:p>
            <a:r>
              <a:rPr lang="ru-RU" sz="2000" dirty="0" smtClean="0"/>
              <a:t>Подготовила учитель русского языка и литературы МБОУ «СОШ №1» Ткаченко М.В.</a:t>
            </a:r>
            <a:endParaRPr lang="ru-RU" sz="2000" dirty="0"/>
          </a:p>
        </p:txBody>
      </p:sp>
    </p:spTree>
  </p:cSld>
  <p:clrMapOvr>
    <a:masterClrMapping/>
  </p:clrMapOvr>
  <p:transition>
    <p:wedg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p:style>
          <a:lnRef idx="1">
            <a:schemeClr val="accent1"/>
          </a:lnRef>
          <a:fillRef idx="2">
            <a:schemeClr val="accent1"/>
          </a:fillRef>
          <a:effectRef idx="1">
            <a:schemeClr val="accent1"/>
          </a:effectRef>
          <a:fontRef idx="minor">
            <a:schemeClr val="dk1"/>
          </a:fontRef>
        </p:style>
        <p:txBody>
          <a:bodyPr/>
          <a:lstStyle/>
          <a:p>
            <a:r>
              <a:rPr lang="ru-RU" dirty="0" smtClean="0"/>
              <a:t>Что такое «вводные слова»?</a:t>
            </a:r>
            <a:endParaRPr lang="ru-RU" dirty="0"/>
          </a:p>
        </p:txBody>
      </p:sp>
      <p:sp>
        <p:nvSpPr>
          <p:cNvPr id="2051" name="Rectangle 3"/>
          <p:cNvSpPr>
            <a:spLocks noGrp="1" noChangeArrowheads="1"/>
          </p:cNvSpPr>
          <p:nvPr>
            <p:ph idx="1"/>
          </p:nvPr>
        </p:nvSpPr>
        <p:spPr>
          <a:xfrm>
            <a:off x="457200" y="1600200"/>
            <a:ext cx="8229600" cy="4686320"/>
          </a:xfrm>
          <a:blipFill>
            <a:blip r:embed="rId2" cstate="print"/>
            <a:tile tx="0" ty="0" sx="100000" sy="100000" flip="none" algn="tl"/>
          </a:blipFill>
        </p:spPr>
        <p:txBody>
          <a:bodyPr/>
          <a:lstStyle/>
          <a:p>
            <a:pPr eaLnBrk="1" hangingPunct="1">
              <a:lnSpc>
                <a:spcPct val="80000"/>
              </a:lnSpc>
              <a:defRPr/>
            </a:pPr>
            <a:r>
              <a:rPr lang="ru-RU" sz="2400" dirty="0" smtClean="0"/>
              <a:t>Вводные слова (словосочетания, предложения) — это слова, грамматически не связанные с членами предложения, не являющиеся членами предложения и </a:t>
            </a:r>
            <a:r>
              <a:rPr lang="ru-RU" sz="2400" dirty="0" smtClean="0"/>
              <a:t>выражающие </a:t>
            </a:r>
            <a:r>
              <a:rPr lang="ru-RU" sz="2400" dirty="0" smtClean="0"/>
              <a:t>отношение говорящего к высказываемой мысли. </a:t>
            </a:r>
            <a:r>
              <a:rPr lang="ru-RU" sz="2400" dirty="0" smtClean="0"/>
              <a:t>	Например</a:t>
            </a:r>
            <a:r>
              <a:rPr lang="ru-RU" sz="2400" dirty="0" smtClean="0"/>
              <a:t>: К </a:t>
            </a:r>
            <a:r>
              <a:rPr lang="ru-RU" sz="2400" i="1" dirty="0" smtClean="0"/>
              <a:t>несчастью, </a:t>
            </a:r>
            <a:r>
              <a:rPr lang="ru-RU" sz="2400" dirty="0" smtClean="0"/>
              <a:t>внезапно начался </a:t>
            </a:r>
            <a:r>
              <a:rPr lang="ru-RU" sz="2400" i="1" dirty="0" smtClean="0"/>
              <a:t>дождь.</a:t>
            </a:r>
            <a:endParaRPr lang="ru-RU" sz="2400" dirty="0" smtClean="0"/>
          </a:p>
          <a:p>
            <a:pPr eaLnBrk="1" hangingPunct="1">
              <a:lnSpc>
                <a:spcPct val="80000"/>
              </a:lnSpc>
              <a:defRPr/>
            </a:pPr>
            <a:r>
              <a:rPr lang="ru-RU" sz="2400" dirty="0" smtClean="0"/>
              <a:t>Вводные слова и конструкции произносятся с особой </a:t>
            </a:r>
            <a:r>
              <a:rPr lang="ru-RU" sz="2400" u="sng" dirty="0" smtClean="0"/>
              <a:t>интонацией</a:t>
            </a:r>
            <a:r>
              <a:rPr lang="ru-RU" sz="2400" dirty="0" smtClean="0"/>
              <a:t> — </a:t>
            </a:r>
            <a:r>
              <a:rPr lang="ru-RU" sz="2400" dirty="0" err="1" smtClean="0"/>
              <a:t>интонацией</a:t>
            </a:r>
            <a:r>
              <a:rPr lang="ru-RU" sz="2400" dirty="0" smtClean="0"/>
              <a:t> </a:t>
            </a:r>
            <a:r>
              <a:rPr lang="ru-RU" sz="2400" dirty="0" err="1" smtClean="0"/>
              <a:t>вводности</a:t>
            </a:r>
            <a:r>
              <a:rPr lang="ru-RU" sz="2400" dirty="0" smtClean="0"/>
              <a:t>. Она проявляется в более низком тоне и быстром темпе.</a:t>
            </a:r>
          </a:p>
          <a:p>
            <a:pPr eaLnBrk="1" hangingPunct="1">
              <a:lnSpc>
                <a:spcPct val="80000"/>
              </a:lnSpc>
              <a:defRPr/>
            </a:pPr>
            <a:r>
              <a:rPr lang="ru-RU" sz="2400" dirty="0" smtClean="0"/>
              <a:t>Вводные слова могут относиться и к всему предложению, и к отдельным его членам.</a:t>
            </a:r>
          </a:p>
        </p:txBody>
      </p:sp>
    </p:spTree>
  </p:cSld>
  <p:clrMapOvr>
    <a:masterClrMapping/>
  </p:clrMapOvr>
  <p:transition>
    <p:wedg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3"/>
          <p:cNvSpPr>
            <a:spLocks noGrp="1" noChangeArrowheads="1"/>
          </p:cNvSpPr>
          <p:nvPr>
            <p:ph type="body" idx="4294967295"/>
          </p:nvPr>
        </p:nvSpPr>
        <p:spPr>
          <a:xfrm>
            <a:off x="0" y="0"/>
            <a:ext cx="9144000" cy="6858000"/>
          </a:xfrm>
          <a:blipFill>
            <a:blip r:embed="rId2" cstate="print"/>
            <a:tile tx="0" ty="0" sx="100000" sy="100000" flip="none" algn="tl"/>
          </a:blipFill>
        </p:spPr>
        <p:txBody>
          <a:bodyPr/>
          <a:lstStyle/>
          <a:p>
            <a:pPr eaLnBrk="1" hangingPunct="1">
              <a:lnSpc>
                <a:spcPct val="80000"/>
              </a:lnSpc>
            </a:pPr>
            <a:r>
              <a:rPr lang="ru-RU" sz="2000" dirty="0" smtClean="0"/>
              <a:t>    </a:t>
            </a:r>
          </a:p>
          <a:p>
            <a:pPr eaLnBrk="1" hangingPunct="1">
              <a:lnSpc>
                <a:spcPct val="80000"/>
              </a:lnSpc>
            </a:pPr>
            <a:endParaRPr lang="ru-RU" sz="2000" dirty="0"/>
          </a:p>
          <a:p>
            <a:pPr eaLnBrk="1" hangingPunct="1">
              <a:lnSpc>
                <a:spcPct val="80000"/>
              </a:lnSpc>
            </a:pPr>
            <a:r>
              <a:rPr lang="ru-RU" sz="2000" dirty="0" smtClean="0"/>
              <a:t>   Вводные </a:t>
            </a:r>
            <a:r>
              <a:rPr lang="ru-RU" sz="2000" dirty="0" smtClean="0"/>
              <a:t>конструкции — это специальные слова, словосочетания, предложения, при помощи которых говорящий выражает свое отношение к тому, что он сообщает, или характеризует способ оформления мыслей.</a:t>
            </a:r>
          </a:p>
          <a:p>
            <a:pPr eaLnBrk="1" hangingPunct="1">
              <a:lnSpc>
                <a:spcPct val="80000"/>
              </a:lnSpc>
            </a:pPr>
            <a:r>
              <a:rPr lang="ru-RU" sz="2000" dirty="0" smtClean="0"/>
              <a:t>     Вводные </a:t>
            </a:r>
            <a:r>
              <a:rPr lang="ru-RU" sz="2000" dirty="0" smtClean="0"/>
              <a:t>конструкции не вносят в предложение </a:t>
            </a:r>
            <a:r>
              <a:rPr lang="ru-RU" sz="2000" dirty="0" smtClean="0"/>
              <a:t>дополнительных </a:t>
            </a:r>
            <a:r>
              <a:rPr lang="ru-RU" sz="2000" dirty="0" smtClean="0"/>
              <a:t>сведений, а только оценивают сообщение, заключенное в предложении. К ним нельзя задать вопрос, они не являются </a:t>
            </a:r>
            <a:r>
              <a:rPr lang="ru-RU" sz="2000" dirty="0" smtClean="0"/>
              <a:t>членами </a:t>
            </a:r>
            <a:r>
              <a:rPr lang="ru-RU" sz="2000" dirty="0" smtClean="0"/>
              <a:t>предложения. Их можно изъять из состава предложения, сохраняя его структуру, не меняя смысла.</a:t>
            </a:r>
          </a:p>
          <a:p>
            <a:pPr eaLnBrk="1" hangingPunct="1">
              <a:lnSpc>
                <a:spcPct val="80000"/>
              </a:lnSpc>
            </a:pPr>
            <a:r>
              <a:rPr lang="ru-RU" sz="2000" dirty="0" smtClean="0"/>
              <a:t>     В </a:t>
            </a:r>
            <a:r>
              <a:rPr lang="ru-RU" sz="2000" dirty="0" smtClean="0"/>
              <a:t>устной речи для вводных конструкций характерна особая интонация. На вводных конструкциях делают ударение.</a:t>
            </a:r>
          </a:p>
          <a:p>
            <a:pPr eaLnBrk="1" hangingPunct="1">
              <a:lnSpc>
                <a:spcPct val="80000"/>
              </a:lnSpc>
              <a:buNone/>
            </a:pPr>
            <a:r>
              <a:rPr lang="ru-RU" sz="2000" dirty="0" smtClean="0"/>
              <a:t>		А</a:t>
            </a:r>
            <a:r>
              <a:rPr lang="ru-RU" sz="2000" dirty="0" smtClean="0"/>
              <a:t>" </a:t>
            </a:r>
            <a:r>
              <a:rPr lang="ru-RU" sz="2000" i="1" dirty="0" smtClean="0"/>
              <a:t>несчастью, проливные дожди продолжают затапливать поля.</a:t>
            </a:r>
            <a:endParaRPr lang="ru-RU" sz="2000" dirty="0" smtClean="0"/>
          </a:p>
          <a:p>
            <a:pPr eaLnBrk="1" hangingPunct="1">
              <a:lnSpc>
                <a:spcPct val="80000"/>
              </a:lnSpc>
              <a:buNone/>
            </a:pPr>
            <a:r>
              <a:rPr lang="ru-RU" sz="2000" dirty="0" smtClean="0"/>
              <a:t>		Ср</a:t>
            </a:r>
            <a:r>
              <a:rPr lang="ru-RU" sz="2000" dirty="0" smtClean="0"/>
              <a:t>.: </a:t>
            </a:r>
            <a:r>
              <a:rPr lang="ru-RU" sz="2000" i="1" dirty="0" smtClean="0"/>
              <a:t>К несчастью его никто не остался равнодушным.</a:t>
            </a:r>
            <a:endParaRPr lang="ru-RU" sz="2000" dirty="0" smtClean="0"/>
          </a:p>
          <a:p>
            <a:pPr eaLnBrk="1" hangingPunct="1">
              <a:lnSpc>
                <a:spcPct val="80000"/>
              </a:lnSpc>
            </a:pPr>
            <a:r>
              <a:rPr lang="ru-RU" sz="2000" dirty="0" smtClean="0"/>
              <a:t>     В </a:t>
            </a:r>
            <a:r>
              <a:rPr lang="ru-RU" sz="2000" dirty="0" smtClean="0"/>
              <a:t>письменной речи вводные конструкции выделяются запятыми. Чтобы правильно выделять знаками препинания вводные конструкции, надо хорошо знать их значение. Различают несколько основных групп вводных конструкций по их значению. Количество слов, которые могут выступать как вводные, слишком </a:t>
            </a:r>
            <a:r>
              <a:rPr lang="ru-RU" sz="2000" dirty="0" smtClean="0"/>
              <a:t>велико </a:t>
            </a:r>
            <a:r>
              <a:rPr lang="ru-RU" sz="2000" dirty="0" smtClean="0"/>
              <a:t>( несколько сот). </a:t>
            </a:r>
          </a:p>
        </p:txBody>
      </p:sp>
    </p:spTree>
  </p:cSld>
  <p:clrMapOvr>
    <a:masterClrMapping/>
  </p:clrMapOvr>
  <p:transition>
    <p:wedg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193" name="Group 97"/>
          <p:cNvGraphicFramePr>
            <a:graphicFrameLocks noGrp="1"/>
          </p:cNvGraphicFramePr>
          <p:nvPr>
            <p:ph idx="4294967295"/>
          </p:nvPr>
        </p:nvGraphicFramePr>
        <p:xfrm>
          <a:off x="0" y="0"/>
          <a:ext cx="9144032" cy="3513786"/>
        </p:xfrm>
        <a:graphic>
          <a:graphicData uri="http://schemas.openxmlformats.org/drawingml/2006/table">
            <a:tbl>
              <a:tblPr/>
              <a:tblGrid>
                <a:gridCol w="3168683"/>
                <a:gridCol w="5975349"/>
              </a:tblGrid>
              <a:tr h="793775">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ru-RU" sz="2800" b="0" i="0" u="none" strike="noStrike" cap="none" normalizeH="0" baseline="0" dirty="0" smtClean="0">
                          <a:ln>
                            <a:noFill/>
                          </a:ln>
                          <a:solidFill>
                            <a:schemeClr val="tx1"/>
                          </a:solidFill>
                          <a:effectLst/>
                          <a:latin typeface="Verdana" pitchFamily="34" charset="0"/>
                        </a:rPr>
                        <a:t>Выражение </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blipFill>
                      <a:blip r:embed="rId2"/>
                      <a:tile tx="0" ty="0" sx="100000" sy="100000" flip="none" algn="tl"/>
                    </a:blip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ru-RU" sz="2800" b="0" i="0" u="none" strike="noStrike" cap="none" normalizeH="0" baseline="0" smtClean="0">
                          <a:ln>
                            <a:noFill/>
                          </a:ln>
                          <a:solidFill>
                            <a:schemeClr val="tx1"/>
                          </a:solidFill>
                          <a:effectLst/>
                          <a:latin typeface="Verdana" pitchFamily="34" charset="0"/>
                        </a:rPr>
                        <a:t>             Вводные слова </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blipFill>
                      <a:blip r:embed="rId2"/>
                      <a:tile tx="0" ty="0" sx="100000" sy="100000" flip="none" algn="tl"/>
                    </a:blipFill>
                  </a:tcPr>
                </a:tc>
              </a:tr>
              <a:tr h="1063613">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ru-RU" sz="1800" b="0" i="0" u="none" strike="noStrike" cap="none" normalizeH="0" baseline="0" smtClean="0">
                          <a:ln>
                            <a:noFill/>
                          </a:ln>
                          <a:solidFill>
                            <a:schemeClr val="tx1"/>
                          </a:solidFill>
                          <a:effectLst/>
                          <a:latin typeface="Verdana" pitchFamily="34" charset="0"/>
                        </a:rPr>
                        <a:t>уверенности </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blipFill>
                      <a:blip r:embed="rId2"/>
                      <a:tile tx="0" ty="0" sx="100000" sy="100000" flip="none" algn="tl"/>
                    </a:blip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ru-RU" sz="1200" b="0" i="0" u="none" strike="noStrike" cap="none" normalizeH="0" baseline="0" dirty="0" smtClean="0">
                          <a:ln>
                            <a:noFill/>
                          </a:ln>
                          <a:solidFill>
                            <a:schemeClr val="tx1"/>
                          </a:solidFill>
                          <a:effectLst/>
                          <a:latin typeface="Verdana" pitchFamily="34" charset="0"/>
                        </a:rPr>
                        <a:t>безусловно, очевидно, без всякого сомнения, скорее всего, </a:t>
                      </a:r>
                      <a:r>
                        <a:rPr kumimoji="0" lang="ru-RU" sz="1200" b="0" i="0" u="none" strike="noStrike" cap="none" normalizeH="0" baseline="0" dirty="0" smtClean="0">
                          <a:ln>
                            <a:noFill/>
                          </a:ln>
                          <a:solidFill>
                            <a:schemeClr val="tx1"/>
                          </a:solidFill>
                          <a:effectLst/>
                          <a:latin typeface="Verdana" pitchFamily="34" charset="0"/>
                        </a:rPr>
                        <a:t>бесспорно</a:t>
                      </a:r>
                      <a:r>
                        <a:rPr kumimoji="0" lang="ru-RU" sz="1200" b="0" i="0" u="none" strike="noStrike" cap="none" normalizeH="0" baseline="0" dirty="0" smtClean="0">
                          <a:ln>
                            <a:noFill/>
                          </a:ln>
                          <a:solidFill>
                            <a:schemeClr val="tx1"/>
                          </a:solidFill>
                          <a:effectLst/>
                          <a:latin typeface="Verdana" pitchFamily="34" charset="0"/>
                        </a:rPr>
                        <a:t>, само собой разумеется, в самом деле, действительно, верно</a:t>
                      </a:r>
                      <a:r>
                        <a:rPr kumimoji="0" lang="ru-RU" sz="1200" b="0" i="0" u="none" strike="noStrike" cap="none" normalizeH="0" baseline="0" dirty="0" smtClean="0">
                          <a:ln>
                            <a:noFill/>
                          </a:ln>
                          <a:solidFill>
                            <a:schemeClr val="tx1"/>
                          </a:solidFill>
                          <a:effectLst/>
                          <a:latin typeface="Verdana" pitchFamily="34" charset="0"/>
                        </a:rPr>
                        <a:t>, естественно</a:t>
                      </a:r>
                      <a:r>
                        <a:rPr kumimoji="0" lang="ru-RU" sz="1200" b="0" i="0" u="none" strike="noStrike" cap="none" normalizeH="0" baseline="0" dirty="0" smtClean="0">
                          <a:ln>
                            <a:noFill/>
                          </a:ln>
                          <a:solidFill>
                            <a:schemeClr val="tx1"/>
                          </a:solidFill>
                          <a:effectLst/>
                          <a:latin typeface="Verdana" pitchFamily="34" charset="0"/>
                        </a:rPr>
                        <a:t>, конечно, несомненно, правда, разумеется, я уверен</a:t>
                      </a:r>
                      <a:r>
                        <a:rPr kumimoji="0" lang="ru-RU" sz="2800" b="0" i="0" u="none" strike="noStrike" cap="none" normalizeH="0" baseline="0" dirty="0" smtClean="0">
                          <a:ln>
                            <a:noFill/>
                          </a:ln>
                          <a:solidFill>
                            <a:schemeClr val="tx1"/>
                          </a:solidFill>
                          <a:effectLst/>
                          <a:latin typeface="Verdana" pitchFamily="34" charset="0"/>
                        </a:rPr>
                        <a:t> </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blipFill>
                      <a:blip r:embed="rId2"/>
                      <a:tile tx="0" ty="0" sx="100000" sy="100000" flip="none" algn="tl"/>
                    </a:blipFill>
                  </a:tcPr>
                </a:tc>
              </a:tr>
              <a:tr h="1138238">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ru-RU" sz="1800" b="0" i="0" u="none" strike="noStrike" cap="none" normalizeH="0" baseline="0" dirty="0" smtClean="0">
                          <a:ln>
                            <a:noFill/>
                          </a:ln>
                          <a:solidFill>
                            <a:schemeClr val="tx1"/>
                          </a:solidFill>
                          <a:effectLst/>
                          <a:latin typeface="Verdana" pitchFamily="34" charset="0"/>
                        </a:rPr>
                        <a:t>неуверенности, предположения, возможности, сомнения </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blipFill>
                      <a:blip r:embed="rId2"/>
                      <a:tile tx="0" ty="0" sx="100000" sy="100000" flip="none" algn="tl"/>
                    </a:blip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ru-RU" sz="1400" b="0" i="0" u="none" strike="noStrike" cap="none" normalizeH="0" baseline="0" dirty="0" smtClean="0">
                          <a:ln>
                            <a:noFill/>
                          </a:ln>
                          <a:solidFill>
                            <a:schemeClr val="tx1"/>
                          </a:solidFill>
                          <a:effectLst/>
                          <a:latin typeface="Verdana" pitchFamily="34" charset="0"/>
                        </a:rPr>
                        <a:t>вероятно, видимо, возможно, должно быть, кажется, казалось, может быть, наверное, очевидно, пожалуй, по-видимому, по всей вероятности, не правда ли, в сущности, надо полагать, мне </a:t>
                      </a:r>
                      <a:r>
                        <a:rPr kumimoji="0" lang="ru-RU" sz="1400" b="0" i="0" u="none" strike="noStrike" cap="none" normalizeH="0" baseline="0" dirty="0" smtClean="0">
                          <a:ln>
                            <a:noFill/>
                          </a:ln>
                          <a:solidFill>
                            <a:schemeClr val="tx1"/>
                          </a:solidFill>
                          <a:effectLst/>
                          <a:latin typeface="Verdana" pitchFamily="34" charset="0"/>
                        </a:rPr>
                        <a:t>кажется</a:t>
                      </a:r>
                      <a:r>
                        <a:rPr kumimoji="0" lang="ru-RU" sz="1200" b="0" i="0" u="none" strike="noStrike" cap="none" normalizeH="0" baseline="0" dirty="0" smtClean="0">
                          <a:ln>
                            <a:noFill/>
                          </a:ln>
                          <a:solidFill>
                            <a:schemeClr val="tx1"/>
                          </a:solidFill>
                          <a:effectLst/>
                          <a:latin typeface="Verdana" pitchFamily="34" charset="0"/>
                        </a:rPr>
                        <a:t> </a:t>
                      </a:r>
                      <a:endParaRPr kumimoji="0" lang="ru-RU" sz="1200" b="0" i="0" u="none" strike="noStrike" cap="none" normalizeH="0" baseline="0" dirty="0" smtClean="0">
                        <a:ln>
                          <a:noFill/>
                        </a:ln>
                        <a:solidFill>
                          <a:schemeClr val="tx1"/>
                        </a:solidFill>
                        <a:effectLst/>
                        <a:latin typeface="Verdana"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blipFill>
                      <a:blip r:embed="rId2"/>
                      <a:tile tx="0" ty="0" sx="100000" sy="100000" flip="none" algn="tl"/>
                    </a:blipFill>
                  </a:tcPr>
                </a:tc>
              </a:tr>
              <a:tr h="461963">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ru-RU" sz="1800" b="0" i="0" u="none" strike="noStrike" cap="none" normalizeH="0" baseline="0" smtClean="0">
                          <a:ln>
                            <a:noFill/>
                          </a:ln>
                          <a:solidFill>
                            <a:schemeClr val="tx1"/>
                          </a:solidFill>
                          <a:effectLst/>
                          <a:latin typeface="Verdana" pitchFamily="34" charset="0"/>
                        </a:rPr>
                        <a:t>вежливости </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blipFill>
                      <a:blip r:embed="rId2"/>
                      <a:tile tx="0" ty="0" sx="100000" sy="100000" flip="none" algn="tl"/>
                    </a:blip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ru-RU" sz="1400" b="0" i="0" u="none" strike="noStrike" cap="none" normalizeH="0" baseline="0" dirty="0" smtClean="0">
                          <a:ln>
                            <a:noFill/>
                          </a:ln>
                          <a:solidFill>
                            <a:schemeClr val="tx1"/>
                          </a:solidFill>
                          <a:effectLst/>
                          <a:latin typeface="Verdana" pitchFamily="34" charset="0"/>
                        </a:rPr>
                        <a:t>пожалуйста, будьте любезны</a:t>
                      </a:r>
                      <a:r>
                        <a:rPr kumimoji="0" lang="ru-RU" sz="2800" b="0" i="0" u="none" strike="noStrike" cap="none" normalizeH="0" baseline="0" dirty="0" smtClean="0">
                          <a:ln>
                            <a:noFill/>
                          </a:ln>
                          <a:solidFill>
                            <a:schemeClr val="tx1"/>
                          </a:solidFill>
                          <a:effectLst/>
                          <a:latin typeface="Verdana" pitchFamily="34" charset="0"/>
                        </a:rPr>
                        <a:t> </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blipFill>
                      <a:blip r:embed="rId2"/>
                      <a:tile tx="0" ty="0" sx="100000" sy="100000" flip="none" algn="tl"/>
                    </a:blipFill>
                  </a:tcPr>
                </a:tc>
              </a:tr>
            </a:tbl>
          </a:graphicData>
        </a:graphic>
      </p:graphicFrame>
      <p:graphicFrame>
        <p:nvGraphicFramePr>
          <p:cNvPr id="4197" name="Group 101"/>
          <p:cNvGraphicFramePr>
            <a:graphicFrameLocks noGrp="1"/>
          </p:cNvGraphicFramePr>
          <p:nvPr/>
        </p:nvGraphicFramePr>
        <p:xfrm>
          <a:off x="0" y="3542030"/>
          <a:ext cx="9144000" cy="3315970"/>
        </p:xfrm>
        <a:graphic>
          <a:graphicData uri="http://schemas.openxmlformats.org/drawingml/2006/table">
            <a:tbl>
              <a:tblPr/>
              <a:tblGrid>
                <a:gridCol w="3193153"/>
                <a:gridCol w="5950847"/>
              </a:tblGrid>
              <a:tr h="754063">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ru-RU" sz="1800" b="0" i="0" u="none" strike="noStrike" cap="none" normalizeH="0" baseline="0" dirty="0" smtClean="0">
                          <a:ln>
                            <a:noFill/>
                          </a:ln>
                          <a:solidFill>
                            <a:schemeClr val="tx1"/>
                          </a:solidFill>
                          <a:effectLst/>
                          <a:latin typeface="Verdana" pitchFamily="34" charset="0"/>
                        </a:rPr>
                        <a:t>чувств </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blipFill>
                      <a:blip r:embed="rId2"/>
                      <a:tile tx="0" ty="0" sx="100000" sy="100000" flip="none" algn="tl"/>
                    </a:blip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ru-RU" sz="1200" b="0" i="0" u="none" strike="noStrike" cap="none" normalizeH="0" baseline="0" dirty="0" smtClean="0">
                          <a:ln>
                            <a:noFill/>
                          </a:ln>
                          <a:solidFill>
                            <a:schemeClr val="tx1"/>
                          </a:solidFill>
                          <a:effectLst/>
                          <a:latin typeface="Verdana" pitchFamily="34" charset="0"/>
                        </a:rPr>
                        <a:t>к досаде, к несчастью, к ужасу, на твое несчастье, к огорчению, к радости, к сожалению, к счастью, к удивлению, удивительное дело, как нарочно, как на грех, грешным делом, на беду, </a:t>
                      </a:r>
                      <a:r>
                        <a:rPr kumimoji="0" lang="ru-RU" sz="1200" b="0" i="0" u="none" strike="noStrike" cap="none" normalizeH="0" baseline="0" dirty="0" smtClean="0">
                          <a:ln>
                            <a:noFill/>
                          </a:ln>
                          <a:solidFill>
                            <a:schemeClr val="tx1"/>
                          </a:solidFill>
                          <a:effectLst/>
                          <a:latin typeface="Verdana" pitchFamily="34" charset="0"/>
                        </a:rPr>
                        <a:t>странное </a:t>
                      </a:r>
                      <a:r>
                        <a:rPr kumimoji="0" lang="ru-RU" sz="1200" b="0" i="0" u="none" strike="noStrike" cap="none" normalizeH="0" baseline="0" dirty="0" smtClean="0">
                          <a:ln>
                            <a:noFill/>
                          </a:ln>
                          <a:solidFill>
                            <a:schemeClr val="tx1"/>
                          </a:solidFill>
                          <a:effectLst/>
                          <a:latin typeface="Verdana" pitchFamily="34" charset="0"/>
                        </a:rPr>
                        <a:t>дело, чего доброго, к стыду своему </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blipFill>
                      <a:blip r:embed="rId2"/>
                      <a:tile tx="0" ty="0" sx="100000" sy="100000" flip="none" algn="tl"/>
                    </a:blipFill>
                  </a:tcPr>
                </a:tc>
              </a:tr>
              <a:tr h="105410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ru-RU" sz="1800" b="0" i="0" u="none" strike="noStrike" cap="none" normalizeH="0" baseline="0" dirty="0" smtClean="0">
                          <a:ln>
                            <a:noFill/>
                          </a:ln>
                          <a:solidFill>
                            <a:schemeClr val="tx1"/>
                          </a:solidFill>
                          <a:effectLst/>
                          <a:latin typeface="Verdana" pitchFamily="34" charset="0"/>
                        </a:rPr>
                        <a:t>оценки речи, способа передачи мысли </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blipFill>
                      <a:blip r:embed="rId2"/>
                      <a:tile tx="0" ty="0" sx="100000" sy="100000" flip="none" algn="tl"/>
                    </a:blip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ru-RU" sz="1200" b="0" i="0" u="none" strike="noStrike" cap="none" normalizeH="0" baseline="0" dirty="0" smtClean="0">
                          <a:ln>
                            <a:noFill/>
                          </a:ln>
                          <a:solidFill>
                            <a:schemeClr val="tx1"/>
                          </a:solidFill>
                          <a:effectLst/>
                          <a:latin typeface="Verdana" pitchFamily="34" charset="0"/>
                        </a:rPr>
                        <a:t>по правде, по совести, что называется, кроме шуток, точнее </a:t>
                      </a:r>
                      <a:r>
                        <a:rPr kumimoji="0" lang="ru-RU" sz="1200" b="0" i="0" u="none" strike="noStrike" cap="none" normalizeH="0" baseline="0" dirty="0" smtClean="0">
                          <a:ln>
                            <a:noFill/>
                          </a:ln>
                          <a:solidFill>
                            <a:schemeClr val="tx1"/>
                          </a:solidFill>
                          <a:effectLst/>
                          <a:latin typeface="Verdana" pitchFamily="34" charset="0"/>
                        </a:rPr>
                        <a:t>говоря</a:t>
                      </a:r>
                      <a:r>
                        <a:rPr kumimoji="0" lang="ru-RU" sz="1200" b="0" i="0" u="none" strike="noStrike" cap="none" normalizeH="0" baseline="0" dirty="0" smtClean="0">
                          <a:ln>
                            <a:noFill/>
                          </a:ln>
                          <a:solidFill>
                            <a:schemeClr val="tx1"/>
                          </a:solidFill>
                          <a:effectLst/>
                          <a:latin typeface="Verdana" pitchFamily="34" charset="0"/>
                        </a:rPr>
                        <a:t>, честно говоря, короче говоря, грубо говоря, иначе говоря, мягко выражаясь, так сказать, смешно сказать, с позволения сказать, лучше сказать, если можно так выразиться, прямо </a:t>
                      </a:r>
                      <a:r>
                        <a:rPr kumimoji="0" lang="ru-RU" sz="1200" b="0" i="0" u="none" strike="noStrike" cap="none" normalizeH="0" baseline="0" dirty="0" smtClean="0">
                          <a:ln>
                            <a:noFill/>
                          </a:ln>
                          <a:solidFill>
                            <a:schemeClr val="tx1"/>
                          </a:solidFill>
                          <a:effectLst/>
                          <a:latin typeface="Verdana" pitchFamily="34" charset="0"/>
                        </a:rPr>
                        <a:t>скажем</a:t>
                      </a:r>
                      <a:r>
                        <a:rPr kumimoji="0" lang="ru-RU" sz="1200" b="0" i="0" u="none" strike="noStrike" cap="none" normalizeH="0" baseline="0" dirty="0" smtClean="0">
                          <a:ln>
                            <a:noFill/>
                          </a:ln>
                          <a:solidFill>
                            <a:schemeClr val="tx1"/>
                          </a:solidFill>
                          <a:effectLst/>
                          <a:latin typeface="Verdana" pitchFamily="34" charset="0"/>
                        </a:rPr>
                        <a:t>, другими словами, одним словом, словом, без </a:t>
                      </a:r>
                      <a:r>
                        <a:rPr kumimoji="0" lang="ru-RU" sz="1200" b="0" i="0" u="none" strike="noStrike" cap="none" normalizeH="0" baseline="0" dirty="0" smtClean="0">
                          <a:ln>
                            <a:noFill/>
                          </a:ln>
                          <a:solidFill>
                            <a:schemeClr val="tx1"/>
                          </a:solidFill>
                          <a:effectLst/>
                          <a:latin typeface="Verdana" pitchFamily="34" charset="0"/>
                        </a:rPr>
                        <a:t>преувеличений</a:t>
                      </a:r>
                      <a:r>
                        <a:rPr kumimoji="0" lang="ru-RU" sz="1200" b="0" i="0" u="none" strike="noStrike" cap="none" normalizeH="0" baseline="0" dirty="0" smtClean="0">
                          <a:ln>
                            <a:noFill/>
                          </a:ln>
                          <a:solidFill>
                            <a:schemeClr val="tx1"/>
                          </a:solidFill>
                          <a:effectLst/>
                          <a:latin typeface="Verdana" pitchFamily="34" charset="0"/>
                        </a:rPr>
                        <a:t>, самое большое, по крайней мере</a:t>
                      </a:r>
                      <a:r>
                        <a:rPr kumimoji="0" lang="ru-RU" sz="2800" b="0" i="0" u="none" strike="noStrike" cap="none" normalizeH="0" baseline="0" dirty="0" smtClean="0">
                          <a:ln>
                            <a:noFill/>
                          </a:ln>
                          <a:solidFill>
                            <a:schemeClr val="tx1"/>
                          </a:solidFill>
                          <a:effectLst/>
                          <a:latin typeface="Verdana" pitchFamily="34" charset="0"/>
                        </a:rPr>
                        <a:t> </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blipFill>
                      <a:blip r:embed="rId2"/>
                      <a:tile tx="0" ty="0" sx="100000" sy="100000" flip="none" algn="tl"/>
                    </a:blipFill>
                  </a:tcPr>
                </a:tc>
              </a:tr>
              <a:tr h="106045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ru-RU" sz="1800" b="0" i="0" u="none" strike="noStrike" cap="none" normalizeH="0" baseline="0" smtClean="0">
                          <a:ln>
                            <a:noFill/>
                          </a:ln>
                          <a:solidFill>
                            <a:schemeClr val="tx1"/>
                          </a:solidFill>
                          <a:effectLst/>
                          <a:latin typeface="Verdana" pitchFamily="34" charset="0"/>
                        </a:rPr>
                        <a:t>указание на источник сообщения; на того, кому оно принадлежит </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blipFill>
                      <a:blip r:embed="rId2"/>
                      <a:tile tx="0" ty="0" sx="100000" sy="100000" flip="none" algn="tl"/>
                    </a:blip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ru-RU" sz="1200" b="0" i="0" u="none" strike="noStrike" cap="none" normalizeH="0" baseline="0" dirty="0" smtClean="0">
                          <a:ln>
                            <a:noFill/>
                          </a:ln>
                          <a:solidFill>
                            <a:schemeClr val="tx1"/>
                          </a:solidFill>
                          <a:effectLst/>
                          <a:latin typeface="Verdana" pitchFamily="34" charset="0"/>
                        </a:rPr>
                        <a:t>говорят, передают, по-моему, по-твоему, по мнению кого-либо, по словам кого-либо, как было указано в документе, как </a:t>
                      </a:r>
                      <a:r>
                        <a:rPr kumimoji="0" lang="ru-RU" sz="1200" b="0" i="0" u="none" strike="noStrike" cap="none" normalizeH="0" baseline="0" dirty="0" smtClean="0">
                          <a:ln>
                            <a:noFill/>
                          </a:ln>
                          <a:solidFill>
                            <a:schemeClr val="tx1"/>
                          </a:solidFill>
                          <a:effectLst/>
                          <a:latin typeface="Verdana" pitchFamily="34" charset="0"/>
                        </a:rPr>
                        <a:t>принято </a:t>
                      </a:r>
                      <a:r>
                        <a:rPr kumimoji="0" lang="ru-RU" sz="1200" b="0" i="0" u="none" strike="noStrike" cap="none" normalizeH="0" baseline="0" dirty="0" smtClean="0">
                          <a:ln>
                            <a:noFill/>
                          </a:ln>
                          <a:solidFill>
                            <a:schemeClr val="tx1"/>
                          </a:solidFill>
                          <a:effectLst/>
                          <a:latin typeface="Verdana" pitchFamily="34" charset="0"/>
                        </a:rPr>
                        <a:t>говорить, по чьему-либо сообщению, дескать, мол, на чей-нибудь взгляд, помнится, по сведениям, по слухам </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blipFill>
                      <a:blip r:embed="rId2"/>
                      <a:tile tx="0" ty="0" sx="100000" sy="100000" flip="none" algn="tl"/>
                    </a:blipFill>
                  </a:tcPr>
                </a:tc>
              </a:tr>
            </a:tbl>
          </a:graphicData>
        </a:graphic>
      </p:graphicFrame>
    </p:spTree>
  </p:cSld>
  <p:clrMapOvr>
    <a:masterClrMapping/>
  </p:clrMapOvr>
  <p:transition>
    <p:wedg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195" name="Group 51"/>
          <p:cNvGraphicFramePr>
            <a:graphicFrameLocks noGrp="1"/>
          </p:cNvGraphicFramePr>
          <p:nvPr>
            <p:ph idx="4294967295"/>
          </p:nvPr>
        </p:nvGraphicFramePr>
        <p:xfrm>
          <a:off x="0" y="-24"/>
          <a:ext cx="9144000" cy="6911131"/>
        </p:xfrm>
        <a:graphic>
          <a:graphicData uri="http://schemas.openxmlformats.org/drawingml/2006/table">
            <a:tbl>
              <a:tblPr/>
              <a:tblGrid>
                <a:gridCol w="4385054"/>
                <a:gridCol w="4758946"/>
              </a:tblGrid>
              <a:tr h="3303604">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ru-RU" sz="2000" b="0" i="0" u="none" strike="noStrike" cap="none" normalizeH="0" baseline="0" dirty="0" smtClean="0">
                          <a:ln>
                            <a:noFill/>
                          </a:ln>
                          <a:solidFill>
                            <a:schemeClr val="tx1"/>
                          </a:solidFill>
                          <a:effectLst/>
                          <a:latin typeface="Verdana" pitchFamily="34" charset="0"/>
                        </a:rPr>
                        <a:t>последовательности явлений, связи   между ними </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blipFill>
                      <a:blip r:embed="rId2"/>
                      <a:tile tx="0" ty="0" sx="100000" sy="100000" flip="none" algn="tl"/>
                    </a:blip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ru-RU" sz="1800" b="0" i="0" u="none" strike="noStrike" cap="none" normalizeH="0" baseline="0" dirty="0" smtClean="0">
                          <a:ln>
                            <a:noFill/>
                          </a:ln>
                          <a:solidFill>
                            <a:schemeClr val="tx1"/>
                          </a:solidFill>
                          <a:effectLst/>
                          <a:latin typeface="Verdana" pitchFamily="34" charset="0"/>
                        </a:rPr>
                        <a:t>во-первых, во-вторых и т.д., наконец, следовательно, итак, таким образом, значит, напротив, наоборот, однако, впрочем, с одной сто­роны, с другой стороны, например, между прочим, в частности, </a:t>
                      </a:r>
                      <a:r>
                        <a:rPr kumimoji="0" lang="ru-RU" sz="1800" b="0" i="0" u="none" strike="noStrike" cap="none" normalizeH="0" baseline="0" dirty="0" smtClean="0">
                          <a:ln>
                            <a:noFill/>
                          </a:ln>
                          <a:solidFill>
                            <a:schemeClr val="tx1"/>
                          </a:solidFill>
                          <a:effectLst/>
                          <a:latin typeface="Verdana" pitchFamily="34" charset="0"/>
                        </a:rPr>
                        <a:t>скажем</a:t>
                      </a:r>
                      <a:r>
                        <a:rPr kumimoji="0" lang="ru-RU" sz="1800" b="0" i="0" u="none" strike="noStrike" cap="none" normalizeH="0" baseline="0" dirty="0" smtClean="0">
                          <a:ln>
                            <a:noFill/>
                          </a:ln>
                          <a:solidFill>
                            <a:schemeClr val="tx1"/>
                          </a:solidFill>
                          <a:effectLst/>
                          <a:latin typeface="Verdana" pitchFamily="34" charset="0"/>
                        </a:rPr>
                        <a:t>, стало быть, кстати, кроме того, а главное, </a:t>
                      </a:r>
                      <a:r>
                        <a:rPr kumimoji="0" lang="ru-RU" sz="1800" b="0" i="0" u="none" strike="noStrike" cap="none" normalizeH="0" baseline="0" dirty="0" smtClean="0">
                          <a:ln>
                            <a:noFill/>
                          </a:ln>
                          <a:solidFill>
                            <a:schemeClr val="tx1"/>
                          </a:solidFill>
                          <a:effectLst/>
                          <a:latin typeface="Verdana" pitchFamily="34" charset="0"/>
                        </a:rPr>
                        <a:t>следовательно, таким </a:t>
                      </a:r>
                      <a:r>
                        <a:rPr kumimoji="0" lang="ru-RU" sz="1800" b="0" i="0" u="none" strike="noStrike" cap="none" normalizeH="0" baseline="0" dirty="0" smtClean="0">
                          <a:ln>
                            <a:noFill/>
                          </a:ln>
                          <a:solidFill>
                            <a:schemeClr val="tx1"/>
                          </a:solidFill>
                          <a:effectLst/>
                          <a:latin typeface="Verdana" pitchFamily="34" charset="0"/>
                        </a:rPr>
                        <a:t>образом, вообще, итак, в общем, к слову сказать </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blipFill>
                      <a:blip r:embed="rId2"/>
                      <a:tile tx="0" ty="0" sx="100000" sy="100000" flip="none" algn="tl"/>
                    </a:blipFill>
                  </a:tcPr>
                </a:tc>
              </a:tr>
              <a:tr h="1013694">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ru-RU" sz="2000" b="0" i="0" u="none" strike="noStrike" cap="none" normalizeH="0" baseline="0" smtClean="0">
                          <a:ln>
                            <a:noFill/>
                          </a:ln>
                          <a:solidFill>
                            <a:schemeClr val="tx1"/>
                          </a:solidFill>
                          <a:effectLst/>
                          <a:latin typeface="Verdana" pitchFamily="34" charset="0"/>
                        </a:rPr>
                        <a:t>обычности сообщаемого </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blipFill>
                      <a:blip r:embed="rId2"/>
                      <a:tile tx="0" ty="0" sx="100000" sy="100000" flip="none" algn="tl"/>
                    </a:blip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ru-RU" sz="1600" b="0" i="0" u="none" strike="noStrike" cap="none" normalizeH="0" baseline="0" dirty="0" smtClean="0">
                          <a:ln>
                            <a:noFill/>
                          </a:ln>
                          <a:solidFill>
                            <a:schemeClr val="tx1"/>
                          </a:solidFill>
                          <a:effectLst/>
                          <a:latin typeface="Verdana" pitchFamily="34" charset="0"/>
                        </a:rPr>
                        <a:t>как обычно, бывало, по обыкновению, по привычке, как водится, как правило, как заведено, как всегда, как иногда бывает, случается </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blipFill>
                      <a:blip r:embed="rId2"/>
                      <a:tile tx="0" ty="0" sx="100000" sy="100000" flip="none" algn="tl"/>
                    </a:blipFill>
                  </a:tcPr>
                </a:tc>
              </a:tr>
              <a:tr h="2540727">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ru-RU" sz="2000" b="0" i="0" u="none" strike="noStrike" cap="none" normalizeH="0" baseline="0" smtClean="0">
                          <a:ln>
                            <a:noFill/>
                          </a:ln>
                          <a:solidFill>
                            <a:schemeClr val="tx1"/>
                          </a:solidFill>
                          <a:effectLst/>
                          <a:latin typeface="Verdana" pitchFamily="34" charset="0"/>
                        </a:rPr>
                        <a:t>побуждения собеседника быть внимательным, верить или не верить информации, обратить на что-либо внимание </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blipFill>
                      <a:blip r:embed="rId2"/>
                      <a:tile tx="0" ty="0" sx="100000" sy="100000" flip="none" algn="tl"/>
                    </a:blip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ru-RU" sz="1800" b="0" i="0" u="none" strike="noStrike" cap="none" normalizeH="0" baseline="0" dirty="0" smtClean="0">
                          <a:ln>
                            <a:noFill/>
                          </a:ln>
                          <a:solidFill>
                            <a:schemeClr val="tx1"/>
                          </a:solidFill>
                          <a:effectLst/>
                          <a:latin typeface="Verdana" pitchFamily="34" charset="0"/>
                        </a:rPr>
                        <a:t>сделайте милость, видите ли, знаете ли, понимаете, поверьте, можете себе представить, вообразите себе, поймите меня </a:t>
                      </a:r>
                      <a:r>
                        <a:rPr kumimoji="0" lang="ru-RU" sz="1800" b="0" i="0" u="none" strike="noStrike" cap="none" normalizeH="0" baseline="0" dirty="0" smtClean="0">
                          <a:ln>
                            <a:noFill/>
                          </a:ln>
                          <a:solidFill>
                            <a:schemeClr val="tx1"/>
                          </a:solidFill>
                          <a:effectLst/>
                          <a:latin typeface="Verdana" pitchFamily="34" charset="0"/>
                        </a:rPr>
                        <a:t>правильно</a:t>
                      </a:r>
                      <a:r>
                        <a:rPr kumimoji="0" lang="ru-RU" sz="1800" b="0" i="0" u="none" strike="noStrike" cap="none" normalizeH="0" baseline="0" dirty="0" smtClean="0">
                          <a:ln>
                            <a:noFill/>
                          </a:ln>
                          <a:solidFill>
                            <a:schemeClr val="tx1"/>
                          </a:solidFill>
                          <a:effectLst/>
                          <a:latin typeface="Verdana" pitchFamily="34" charset="0"/>
                        </a:rPr>
                        <a:t>, послушайте, по правде сказать, откровенно говоря, как говорится </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blipFill>
                      <a:blip r:embed="rId2"/>
                      <a:tile tx="0" ty="0" sx="100000" sy="100000" flip="none" algn="tl"/>
                    </a:blipFill>
                  </a:tcPr>
                </a:tc>
              </a:tr>
            </a:tbl>
          </a:graphicData>
        </a:graphic>
      </p:graphicFrame>
    </p:spTree>
  </p:cSld>
  <p:clrMapOvr>
    <a:masterClrMapping/>
  </p:clrMapOvr>
  <p:transition>
    <p:wedg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p:style>
          <a:lnRef idx="2">
            <a:schemeClr val="accent3">
              <a:shade val="50000"/>
            </a:schemeClr>
          </a:lnRef>
          <a:fillRef idx="1">
            <a:schemeClr val="accent3"/>
          </a:fillRef>
          <a:effectRef idx="0">
            <a:schemeClr val="accent3"/>
          </a:effectRef>
          <a:fontRef idx="minor">
            <a:schemeClr val="lt1"/>
          </a:fontRef>
        </p:style>
        <p:txBody>
          <a:bodyPr>
            <a:normAutofit fontScale="90000"/>
          </a:bodyPr>
          <a:lstStyle/>
          <a:p>
            <a:pPr eaLnBrk="1" hangingPunct="1">
              <a:defRPr/>
            </a:pPr>
            <a:r>
              <a:rPr lang="ru-RU" dirty="0" smtClean="0"/>
              <a:t>В качестве вводных слов могут выступать:</a:t>
            </a:r>
          </a:p>
        </p:txBody>
      </p:sp>
      <p:sp>
        <p:nvSpPr>
          <p:cNvPr id="7171" name="Rectangle 3"/>
          <p:cNvSpPr>
            <a:spLocks noGrp="1" noChangeArrowheads="1"/>
          </p:cNvSpPr>
          <p:nvPr>
            <p:ph idx="1"/>
          </p:nvPr>
        </p:nvSpPr>
        <p:spPr>
          <a:xfrm>
            <a:off x="0" y="1500174"/>
            <a:ext cx="9144000" cy="5357826"/>
          </a:xfrm>
          <a:scene3d>
            <a:camera prst="orthographicFront"/>
            <a:lightRig rig="threePt" dir="t"/>
          </a:scene3d>
          <a:sp3d>
            <a:bevelT w="165100" prst="coolSlant"/>
          </a:sp3d>
        </p:spPr>
        <p:style>
          <a:lnRef idx="1">
            <a:schemeClr val="accent3"/>
          </a:lnRef>
          <a:fillRef idx="2">
            <a:schemeClr val="accent3"/>
          </a:fillRef>
          <a:effectRef idx="1">
            <a:schemeClr val="accent3"/>
          </a:effectRef>
          <a:fontRef idx="minor">
            <a:schemeClr val="dk1"/>
          </a:fontRef>
        </p:style>
        <p:txBody>
          <a:bodyPr/>
          <a:lstStyle/>
          <a:p>
            <a:pPr marL="609600" indent="-609600" eaLnBrk="1" hangingPunct="1">
              <a:lnSpc>
                <a:spcPct val="80000"/>
              </a:lnSpc>
              <a:buFontTx/>
              <a:buNone/>
            </a:pPr>
            <a:r>
              <a:rPr lang="ru-RU" sz="2200" dirty="0" smtClean="0"/>
              <a:t>1.  </a:t>
            </a:r>
            <a:r>
              <a:rPr lang="ru-RU" sz="2200" dirty="0" smtClean="0"/>
              <a:t>С</a:t>
            </a:r>
            <a:r>
              <a:rPr lang="ru-RU" sz="2200" dirty="0" smtClean="0"/>
              <a:t>пециальные </a:t>
            </a:r>
            <a:r>
              <a:rPr lang="ru-RU" sz="2200" dirty="0" smtClean="0"/>
              <a:t>слова: </a:t>
            </a:r>
            <a:r>
              <a:rPr lang="ru-RU" sz="2200" i="1" dirty="0" smtClean="0"/>
              <a:t>впрочем, мол, дескать, пожалуйста, итак, следовательно</a:t>
            </a:r>
            <a:endParaRPr lang="ru-RU" sz="2200" dirty="0" smtClean="0"/>
          </a:p>
          <a:p>
            <a:pPr marL="609600" indent="-609600" eaLnBrk="1" hangingPunct="1">
              <a:lnSpc>
                <a:spcPct val="80000"/>
              </a:lnSpc>
              <a:buFontTx/>
              <a:buNone/>
            </a:pPr>
            <a:r>
              <a:rPr lang="ru-RU" sz="2200" dirty="0" smtClean="0"/>
              <a:t>2 . </a:t>
            </a:r>
            <a:r>
              <a:rPr lang="ru-RU" sz="2200" dirty="0" smtClean="0"/>
              <a:t>Имена </a:t>
            </a:r>
            <a:r>
              <a:rPr lang="ru-RU" sz="2200" dirty="0" smtClean="0"/>
              <a:t>существительные (чаще с предлогами): </a:t>
            </a:r>
            <a:r>
              <a:rPr lang="ru-RU" sz="2200" i="1" dirty="0" smtClean="0"/>
              <a:t>к счастью, по словам,</a:t>
            </a:r>
            <a:endParaRPr lang="ru-RU" sz="2200" dirty="0" smtClean="0"/>
          </a:p>
          <a:p>
            <a:pPr marL="609600" indent="-609600" eaLnBrk="1" hangingPunct="1">
              <a:lnSpc>
                <a:spcPct val="80000"/>
              </a:lnSpc>
              <a:buFontTx/>
              <a:buNone/>
            </a:pPr>
            <a:r>
              <a:rPr lang="ru-RU" sz="2200" dirty="0" smtClean="0"/>
              <a:t>3 . </a:t>
            </a:r>
            <a:r>
              <a:rPr lang="ru-RU" sz="2200" dirty="0" smtClean="0"/>
              <a:t>Имена </a:t>
            </a:r>
            <a:r>
              <a:rPr lang="ru-RU" sz="2200" dirty="0" smtClean="0"/>
              <a:t>прилагательные: </a:t>
            </a:r>
            <a:r>
              <a:rPr lang="ru-RU" sz="2200" i="1" dirty="0" smtClean="0"/>
              <a:t>самое большое;</a:t>
            </a:r>
            <a:endParaRPr lang="ru-RU" sz="2200" dirty="0" smtClean="0"/>
          </a:p>
          <a:p>
            <a:pPr marL="609600" indent="-609600" eaLnBrk="1" hangingPunct="1">
              <a:lnSpc>
                <a:spcPct val="80000"/>
              </a:lnSpc>
              <a:buFontTx/>
              <a:buNone/>
            </a:pPr>
            <a:r>
              <a:rPr lang="ru-RU" sz="2200" dirty="0" smtClean="0"/>
              <a:t>4 . </a:t>
            </a:r>
            <a:r>
              <a:rPr lang="ru-RU" sz="2200" dirty="0" smtClean="0"/>
              <a:t>Местоимения </a:t>
            </a:r>
            <a:r>
              <a:rPr lang="ru-RU" sz="2200" dirty="0" smtClean="0"/>
              <a:t>с предлогами: </a:t>
            </a:r>
            <a:r>
              <a:rPr lang="ru-RU" sz="2200" i="1" dirty="0" smtClean="0"/>
              <a:t>кроме того;</a:t>
            </a:r>
            <a:endParaRPr lang="ru-RU" sz="2200" dirty="0" smtClean="0"/>
          </a:p>
          <a:p>
            <a:pPr marL="609600" indent="-609600" eaLnBrk="1" hangingPunct="1">
              <a:lnSpc>
                <a:spcPct val="80000"/>
              </a:lnSpc>
              <a:buFontTx/>
              <a:buNone/>
            </a:pPr>
            <a:r>
              <a:rPr lang="ru-RU" sz="2200" dirty="0" smtClean="0"/>
              <a:t>5 . </a:t>
            </a:r>
            <a:r>
              <a:rPr lang="ru-RU" sz="2200" dirty="0" smtClean="0"/>
              <a:t>Глаголы </a:t>
            </a:r>
            <a:r>
              <a:rPr lang="ru-RU" sz="2200" dirty="0" smtClean="0"/>
              <a:t>в различных формах:</a:t>
            </a:r>
          </a:p>
          <a:p>
            <a:pPr marL="609600" indent="-609600" eaLnBrk="1" hangingPunct="1">
              <a:lnSpc>
                <a:spcPct val="80000"/>
              </a:lnSpc>
              <a:buFontTx/>
              <a:buNone/>
            </a:pPr>
            <a:r>
              <a:rPr lang="ru-RU" sz="2200" dirty="0" smtClean="0"/>
              <a:t>     а)	спрягаемые формы (иногда в сочетании с другими частями речи):</a:t>
            </a:r>
            <a:br>
              <a:rPr lang="ru-RU" sz="2200" dirty="0" smtClean="0"/>
            </a:br>
            <a:r>
              <a:rPr lang="ru-RU" sz="2200" i="1" dirty="0" smtClean="0"/>
              <a:t>говорят, видите ли, будьте любезны,</a:t>
            </a:r>
          </a:p>
          <a:p>
            <a:pPr marL="609600" indent="-609600" eaLnBrk="1" hangingPunct="1">
              <a:lnSpc>
                <a:spcPct val="80000"/>
              </a:lnSpc>
              <a:buFontTx/>
              <a:buNone/>
            </a:pPr>
            <a:r>
              <a:rPr lang="ru-RU" sz="2200" i="1" dirty="0" smtClean="0"/>
              <a:t>     б)	</a:t>
            </a:r>
            <a:r>
              <a:rPr lang="ru-RU" sz="2200" dirty="0" smtClean="0"/>
              <a:t>словосочетания с деепричастиями: </a:t>
            </a:r>
            <a:r>
              <a:rPr lang="ru-RU" sz="2200" i="1" dirty="0" smtClean="0"/>
              <a:t>прямо говоря;</a:t>
            </a:r>
            <a:endParaRPr lang="ru-RU" sz="2200" dirty="0" smtClean="0"/>
          </a:p>
          <a:p>
            <a:pPr marL="609600" indent="-609600" eaLnBrk="1" hangingPunct="1">
              <a:lnSpc>
                <a:spcPct val="80000"/>
              </a:lnSpc>
              <a:buFontTx/>
              <a:buNone/>
            </a:pPr>
            <a:r>
              <a:rPr lang="ru-RU" sz="2200" dirty="0" smtClean="0"/>
              <a:t>     в)	инфинитив (иногда  в сочетании с другими частями речи): </a:t>
            </a:r>
            <a:r>
              <a:rPr lang="ru-RU" sz="2200" i="1" dirty="0" smtClean="0"/>
              <a:t>признаться, так сказать.</a:t>
            </a:r>
          </a:p>
        </p:txBody>
      </p:sp>
    </p:spTree>
  </p:cSld>
  <p:clrMapOvr>
    <a:masterClrMapping/>
  </p:clrMapOvr>
  <p:transition>
    <p:wedg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3"/>
          <p:cNvSpPr>
            <a:spLocks noGrp="1" noChangeArrowheads="1"/>
          </p:cNvSpPr>
          <p:nvPr>
            <p:ph type="body" idx="4294967295"/>
          </p:nvPr>
        </p:nvSpPr>
        <p:spPr>
          <a:xfrm>
            <a:off x="357158" y="214290"/>
            <a:ext cx="8429684" cy="6215106"/>
          </a:xfrm>
          <a:blipFill>
            <a:blip r:embed="rId2" cstate="print"/>
            <a:tile tx="0" ty="0" sx="100000" sy="100000" flip="none" algn="tl"/>
          </a:blipFill>
        </p:spPr>
        <p:txBody>
          <a:bodyPr/>
          <a:lstStyle/>
          <a:p>
            <a:pPr eaLnBrk="1" hangingPunct="1"/>
            <a:r>
              <a:rPr lang="ru-RU" sz="2800" u="sng" dirty="0" smtClean="0"/>
              <a:t>Вводные предложения</a:t>
            </a:r>
            <a:r>
              <a:rPr lang="ru-RU" sz="2800" dirty="0" smtClean="0"/>
              <a:t> играют те же роли, что и вводные слова и словосочетания, выделяются такой же интонацией, синтаксически не связаны с предложением и могут находиться в любой его части.</a:t>
            </a:r>
          </a:p>
          <a:p>
            <a:pPr eaLnBrk="1" hangingPunct="1"/>
            <a:r>
              <a:rPr lang="ru-RU" sz="2800" dirty="0" smtClean="0"/>
              <a:t>Вводные предложения могут быть односоставными и двусоставными. Например: Он, как мне </a:t>
            </a:r>
            <a:r>
              <a:rPr lang="ru-RU" sz="2800" i="1" dirty="0" smtClean="0"/>
              <a:t>показалось, плохо </a:t>
            </a:r>
            <a:r>
              <a:rPr lang="ru-RU" sz="2800" dirty="0" smtClean="0"/>
              <a:t>себя </a:t>
            </a:r>
            <a:r>
              <a:rPr lang="ru-RU" sz="2800" i="1" dirty="0" smtClean="0"/>
              <a:t>чувствует.</a:t>
            </a:r>
          </a:p>
        </p:txBody>
      </p:sp>
    </p:spTree>
  </p:cSld>
  <p:clrMapOvr>
    <a:masterClrMapping/>
  </p:clrMapOvr>
  <p:transition>
    <p:wedg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a:xfrm>
            <a:off x="0" y="103188"/>
            <a:ext cx="9144000" cy="754043"/>
          </a:xfrm>
          <a:blipFill>
            <a:blip r:embed="rId2" cstate="print"/>
            <a:tile tx="0" ty="0" sx="100000" sy="100000" flip="none" algn="tl"/>
          </a:blipFill>
        </p:spPr>
        <p:txBody>
          <a:bodyPr>
            <a:normAutofit fontScale="90000"/>
          </a:bodyPr>
          <a:lstStyle/>
          <a:p>
            <a:pPr eaLnBrk="1" hangingPunct="1">
              <a:defRPr/>
            </a:pPr>
            <a:r>
              <a:rPr lang="ru-RU" sz="3600" i="1" dirty="0" smtClean="0"/>
              <a:t>Знаки препинания при вводных словах и предложениях</a:t>
            </a:r>
          </a:p>
        </p:txBody>
      </p:sp>
      <p:graphicFrame>
        <p:nvGraphicFramePr>
          <p:cNvPr id="10319" name="Group 79"/>
          <p:cNvGraphicFramePr>
            <a:graphicFrameLocks noGrp="1"/>
          </p:cNvGraphicFramePr>
          <p:nvPr>
            <p:ph type="tbl" idx="1"/>
          </p:nvPr>
        </p:nvGraphicFramePr>
        <p:xfrm>
          <a:off x="0" y="928671"/>
          <a:ext cx="9144000" cy="5961906"/>
        </p:xfrm>
        <a:graphic>
          <a:graphicData uri="http://schemas.openxmlformats.org/drawingml/2006/table">
            <a:tbl>
              <a:tblPr/>
              <a:tblGrid>
                <a:gridCol w="4536016"/>
                <a:gridCol w="4607984"/>
              </a:tblGrid>
              <a:tr h="584256">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ru-RU" sz="1600" b="0" i="0" u="none" strike="noStrike" cap="none" normalizeH="0" baseline="0" dirty="0" smtClean="0">
                          <a:ln>
                            <a:noFill/>
                          </a:ln>
                          <a:solidFill>
                            <a:srgbClr val="000000"/>
                          </a:solidFill>
                          <a:effectLst/>
                          <a:latin typeface="Verdana" pitchFamily="34" charset="0"/>
                          <a:cs typeface="Times New Roman" pitchFamily="18" charset="0"/>
                        </a:rPr>
                        <a:t>Вводное слово или словосочетание выделяется запятыми</a:t>
                      </a:r>
                      <a:r>
                        <a:rPr kumimoji="0" lang="ru-RU" sz="1600" b="0" i="0" u="none" strike="noStrike" cap="none" normalizeH="0" baseline="0" dirty="0" smtClean="0">
                          <a:ln>
                            <a:noFill/>
                          </a:ln>
                          <a:solidFill>
                            <a:srgbClr val="000000"/>
                          </a:solidFill>
                          <a:effectLst/>
                          <a:latin typeface="Verdana" pitchFamily="34" charset="0"/>
                        </a:rPr>
                        <a:t> </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blipFill>
                      <a:blip r:embed="rId3"/>
                      <a:tile tx="0" ty="0" sx="100000" sy="100000" flip="none" algn="tl"/>
                    </a:blip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ru-RU" sz="1600" b="0" i="0" u="none" strike="noStrike" cap="none" normalizeH="0" baseline="0" smtClean="0">
                          <a:ln>
                            <a:noFill/>
                          </a:ln>
                          <a:solidFill>
                            <a:srgbClr val="000000"/>
                          </a:solidFill>
                          <a:effectLst/>
                          <a:latin typeface="Verdana" pitchFamily="34" charset="0"/>
                          <a:cs typeface="Times New Roman" pitchFamily="18" charset="0"/>
                        </a:rPr>
                        <a:t>Вводное слово или словосочетание </a:t>
                      </a:r>
                      <a:r>
                        <a:rPr kumimoji="0" lang="en-US" sz="1600" b="0" i="0" u="none" strike="noStrike" cap="none" normalizeH="0" baseline="0" smtClean="0">
                          <a:ln>
                            <a:noFill/>
                          </a:ln>
                          <a:solidFill>
                            <a:srgbClr val="000000"/>
                          </a:solidFill>
                          <a:effectLst/>
                          <a:latin typeface="Verdana" pitchFamily="34" charset="0"/>
                          <a:cs typeface="Times New Roman" pitchFamily="18" charset="0"/>
                        </a:rPr>
                        <a:t> </a:t>
                      </a:r>
                      <a:r>
                        <a:rPr kumimoji="0" lang="ru-RU" sz="1600" b="0" i="0" u="none" strike="noStrike" cap="none" normalizeH="0" baseline="0" smtClean="0">
                          <a:ln>
                            <a:noFill/>
                          </a:ln>
                          <a:solidFill>
                            <a:srgbClr val="000000"/>
                          </a:solidFill>
                          <a:effectLst/>
                          <a:latin typeface="Verdana" pitchFamily="34" charset="0"/>
                          <a:cs typeface="Times New Roman" pitchFamily="18" charset="0"/>
                        </a:rPr>
                        <a:t>не выделяется запятыми</a:t>
                      </a:r>
                      <a:r>
                        <a:rPr kumimoji="0" lang="ru-RU" sz="1600" b="0" i="0" u="none" strike="noStrike" cap="none" normalizeH="0" baseline="0" smtClean="0">
                          <a:ln>
                            <a:noFill/>
                          </a:ln>
                          <a:solidFill>
                            <a:srgbClr val="000000"/>
                          </a:solidFill>
                          <a:effectLst/>
                          <a:latin typeface="Verdana" pitchFamily="34" charset="0"/>
                        </a:rPr>
                        <a:t> </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blipFill>
                      <a:blip r:embed="rId3"/>
                      <a:tile tx="0" ty="0" sx="100000" sy="100000" flip="none" algn="tl"/>
                    </a:blipFill>
                  </a:tcPr>
                </a:tc>
              </a:tr>
              <a:tr h="2201721">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ru-RU" sz="1400" b="0" i="0" u="none" strike="noStrike" cap="none" normalizeH="0" baseline="0" dirty="0" smtClean="0">
                          <a:ln>
                            <a:noFill/>
                          </a:ln>
                          <a:solidFill>
                            <a:srgbClr val="000000"/>
                          </a:solidFill>
                          <a:effectLst/>
                          <a:latin typeface="Verdana" pitchFamily="34" charset="0"/>
                          <a:ea typeface="Times New Roman" pitchFamily="18" charset="0"/>
                          <a:cs typeface="Arial" charset="0"/>
                        </a:rPr>
                        <a:t>1) </a:t>
                      </a:r>
                      <a:r>
                        <a:rPr kumimoji="0" lang="ru-RU" sz="1400" b="0" i="0" u="none" strike="noStrike" cap="none" normalizeH="0" baseline="0" dirty="0" smtClean="0">
                          <a:ln>
                            <a:noFill/>
                          </a:ln>
                          <a:solidFill>
                            <a:srgbClr val="000000"/>
                          </a:solidFill>
                          <a:effectLst/>
                          <a:latin typeface="Verdana" pitchFamily="34" charset="0"/>
                          <a:ea typeface="Times New Roman" pitchFamily="18" charset="0"/>
                          <a:cs typeface="Arial" charset="0"/>
                        </a:rPr>
                        <a:t>Если стоит в начале, середине или конце предложения. </a:t>
                      </a:r>
                      <a:r>
                        <a:rPr kumimoji="0" lang="ru-RU" sz="1400" b="0" i="1" u="none" strike="noStrike" cap="none" normalizeH="0" baseline="0" dirty="0" smtClean="0">
                          <a:ln>
                            <a:noFill/>
                          </a:ln>
                          <a:solidFill>
                            <a:srgbClr val="000000"/>
                          </a:solidFill>
                          <a:effectLst/>
                          <a:latin typeface="Verdana" pitchFamily="34" charset="0"/>
                          <a:ea typeface="Times New Roman" pitchFamily="18" charset="0"/>
                          <a:cs typeface="Arial" charset="0"/>
                        </a:rPr>
                        <a:t>Например: Он, к несчастью, болеет. К несчастью, он болеет.</a:t>
                      </a:r>
                    </a:p>
                    <a:p>
                      <a:pPr marL="0" marR="0" lvl="0" indent="0" algn="l" defTabSz="914400" rtl="0" eaLnBrk="1" fontAlgn="base" latinLnBrk="0" hangingPunct="1">
                        <a:lnSpc>
                          <a:spcPct val="100000"/>
                        </a:lnSpc>
                        <a:spcBef>
                          <a:spcPct val="20000"/>
                        </a:spcBef>
                        <a:spcAft>
                          <a:spcPct val="0"/>
                        </a:spcAft>
                        <a:buClrTx/>
                        <a:buSzTx/>
                        <a:buFontTx/>
                        <a:buNone/>
                        <a:tabLst/>
                      </a:pPr>
                      <a:r>
                        <a:rPr kumimoji="0" lang="ru-RU" sz="1400" b="0" i="1" u="none" strike="noStrike" cap="none" normalizeH="0" baseline="0" dirty="0" smtClean="0">
                          <a:ln>
                            <a:noFill/>
                          </a:ln>
                          <a:solidFill>
                            <a:srgbClr val="000000"/>
                          </a:solidFill>
                          <a:effectLst/>
                          <a:latin typeface="Verdana" pitchFamily="34" charset="0"/>
                          <a:ea typeface="Times New Roman" pitchFamily="18" charset="0"/>
                          <a:cs typeface="Arial" charset="0"/>
                        </a:rPr>
                        <a:t>Он болеет, к несчастью.</a:t>
                      </a:r>
                    </a:p>
                    <a:p>
                      <a:pPr marL="0" marR="0" lvl="0" indent="0" algn="l" defTabSz="914400" rtl="0" eaLnBrk="1" fontAlgn="base" latinLnBrk="0" hangingPunct="1">
                        <a:lnSpc>
                          <a:spcPct val="100000"/>
                        </a:lnSpc>
                        <a:spcBef>
                          <a:spcPct val="20000"/>
                        </a:spcBef>
                        <a:spcAft>
                          <a:spcPct val="0"/>
                        </a:spcAft>
                        <a:buClrTx/>
                        <a:buSzTx/>
                        <a:buFontTx/>
                        <a:buNone/>
                        <a:tabLst/>
                      </a:pPr>
                      <a:r>
                        <a:rPr kumimoji="0" lang="ru-RU" sz="1400" b="0" i="0" u="none" strike="noStrike" cap="none" normalizeH="0" baseline="0" dirty="0" smtClean="0">
                          <a:ln>
                            <a:noFill/>
                          </a:ln>
                          <a:solidFill>
                            <a:srgbClr val="000000"/>
                          </a:solidFill>
                          <a:effectLst/>
                          <a:latin typeface="Verdana" pitchFamily="34" charset="0"/>
                          <a:ea typeface="Times New Roman" pitchFamily="18" charset="0"/>
                          <a:cs typeface="Arial" charset="0"/>
                        </a:rPr>
                        <a:t>2) Если в предложении два вводных слова стоят рядом.</a:t>
                      </a:r>
                    </a:p>
                    <a:p>
                      <a:pPr marL="0" marR="0" lvl="0" indent="0" algn="l" defTabSz="914400" rtl="0" eaLnBrk="1" fontAlgn="base" latinLnBrk="0" hangingPunct="1">
                        <a:lnSpc>
                          <a:spcPct val="100000"/>
                        </a:lnSpc>
                        <a:spcBef>
                          <a:spcPct val="20000"/>
                        </a:spcBef>
                        <a:spcAft>
                          <a:spcPct val="0"/>
                        </a:spcAft>
                        <a:buClrTx/>
                        <a:buSzTx/>
                        <a:buFontTx/>
                        <a:buNone/>
                        <a:tabLst/>
                      </a:pPr>
                      <a:r>
                        <a:rPr kumimoji="0" lang="ru-RU" sz="1400" b="0" i="1" u="none" strike="noStrike" cap="none" normalizeH="0" baseline="0" dirty="0" smtClean="0">
                          <a:ln>
                            <a:noFill/>
                          </a:ln>
                          <a:solidFill>
                            <a:srgbClr val="000000"/>
                          </a:solidFill>
                          <a:effectLst/>
                          <a:latin typeface="Verdana" pitchFamily="34" charset="0"/>
                          <a:ea typeface="Times New Roman" pitchFamily="18" charset="0"/>
                          <a:cs typeface="Arial" charset="0"/>
                        </a:rPr>
                        <a:t>Например: Казалось,  впрочем,  дружба  эта была прочной.</a:t>
                      </a:r>
                      <a:r>
                        <a:rPr kumimoji="0" lang="ru-RU" sz="1400" b="0" i="0" u="none" strike="noStrike" cap="none" normalizeH="0" baseline="0" dirty="0" smtClean="0">
                          <a:ln>
                            <a:noFill/>
                          </a:ln>
                          <a:solidFill>
                            <a:srgbClr val="000000"/>
                          </a:solidFill>
                          <a:effectLst/>
                          <a:latin typeface="Verdana" pitchFamily="34" charset="0"/>
                          <a:ea typeface="Times New Roman" pitchFamily="18" charset="0"/>
                          <a:cs typeface="Arial" charset="0"/>
                        </a:rPr>
                        <a:t> </a:t>
                      </a:r>
                    </a:p>
                    <a:p>
                      <a:pPr marL="0" marR="0" lvl="0" indent="0" algn="l" defTabSz="914400" rtl="0" eaLnBrk="1" fontAlgn="base" latinLnBrk="0" hangingPunct="1">
                        <a:lnSpc>
                          <a:spcPct val="100000"/>
                        </a:lnSpc>
                        <a:spcBef>
                          <a:spcPct val="20000"/>
                        </a:spcBef>
                        <a:spcAft>
                          <a:spcPct val="0"/>
                        </a:spcAft>
                        <a:buClrTx/>
                        <a:buSzTx/>
                        <a:buFontTx/>
                        <a:buNone/>
                        <a:tabLst/>
                      </a:pPr>
                      <a:endParaRPr kumimoji="0" lang="ru-RU" sz="1400" b="0" i="1" u="none" strike="noStrike" cap="none" normalizeH="0" baseline="0" dirty="0" smtClean="0">
                        <a:ln>
                          <a:noFill/>
                        </a:ln>
                        <a:solidFill>
                          <a:srgbClr val="000000"/>
                        </a:solidFill>
                        <a:effectLst/>
                        <a:latin typeface="Verdana" pitchFamily="34" charset="0"/>
                        <a:ea typeface="Times New Roman" pitchFamily="18" charset="0"/>
                        <a:cs typeface="Arial"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blipFill>
                      <a:blip r:embed="rId3"/>
                      <a:tile tx="0" ty="0" sx="100000" sy="100000" flip="none" algn="tl"/>
                    </a:blip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ru-RU" sz="1400" b="0" i="0" u="none" strike="noStrike" cap="none" normalizeH="0" baseline="0" dirty="0" smtClean="0">
                          <a:ln>
                            <a:noFill/>
                          </a:ln>
                          <a:solidFill>
                            <a:schemeClr val="tx1"/>
                          </a:solidFill>
                          <a:effectLst/>
                          <a:latin typeface="Verdana" pitchFamily="34" charset="0"/>
                        </a:rPr>
                        <a:t>1. Если рядом с вводным словом стоит усилительная частица, после нее не ставится запятая.</a:t>
                      </a:r>
                      <a:endParaRPr kumimoji="0" lang="ru-RU" sz="1400" b="0" i="1" u="none" strike="noStrike" cap="none" normalizeH="0" baseline="0" dirty="0" smtClean="0">
                        <a:ln>
                          <a:noFill/>
                        </a:ln>
                        <a:solidFill>
                          <a:schemeClr val="tx1"/>
                        </a:solidFill>
                        <a:effectLst/>
                        <a:latin typeface="Verdana" pitchFamily="34" charset="0"/>
                      </a:endParaRPr>
                    </a:p>
                    <a:p>
                      <a:pPr marL="0" marR="0" lvl="0" indent="0" algn="l" defTabSz="914400" rtl="0" eaLnBrk="1" fontAlgn="base" latinLnBrk="0" hangingPunct="1">
                        <a:lnSpc>
                          <a:spcPct val="100000"/>
                        </a:lnSpc>
                        <a:spcBef>
                          <a:spcPct val="20000"/>
                        </a:spcBef>
                        <a:spcAft>
                          <a:spcPct val="0"/>
                        </a:spcAft>
                        <a:buClrTx/>
                        <a:buSzTx/>
                        <a:buFontTx/>
                        <a:buNone/>
                        <a:tabLst/>
                      </a:pPr>
                      <a:r>
                        <a:rPr kumimoji="0" lang="ru-RU" sz="1400" b="0" i="1" u="none" strike="noStrike" cap="none" normalizeH="0" baseline="0" dirty="0" smtClean="0">
                          <a:ln>
                            <a:noFill/>
                          </a:ln>
                          <a:solidFill>
                            <a:schemeClr val="tx1"/>
                          </a:solidFill>
                          <a:effectLst/>
                          <a:latin typeface="Verdana" pitchFamily="34" charset="0"/>
                        </a:rPr>
                        <a:t>Например: Говоря это, он, уж очевидно, не </a:t>
                      </a:r>
                      <a:r>
                        <a:rPr kumimoji="0" lang="ru-RU" sz="1400" b="1" i="1" u="none" strike="noStrike" cap="none" normalizeH="0" baseline="0" dirty="0" smtClean="0">
                          <a:ln>
                            <a:noFill/>
                          </a:ln>
                          <a:solidFill>
                            <a:schemeClr val="tx1"/>
                          </a:solidFill>
                          <a:effectLst/>
                          <a:latin typeface="Verdana" pitchFamily="34" charset="0"/>
                        </a:rPr>
                        <a:t>по</a:t>
                      </a:r>
                      <a:r>
                        <a:rPr kumimoji="0" lang="ru-RU" sz="1400" b="0" i="1" u="none" strike="noStrike" cap="none" normalizeH="0" baseline="0" dirty="0" smtClean="0">
                          <a:ln>
                            <a:noFill/>
                          </a:ln>
                          <a:solidFill>
                            <a:schemeClr val="tx1"/>
                          </a:solidFill>
                          <a:effectLst/>
                          <a:latin typeface="Verdana" pitchFamily="34" charset="0"/>
                        </a:rPr>
                        <a:t>нимал собственных слов.</a:t>
                      </a:r>
                      <a:r>
                        <a:rPr kumimoji="0" lang="ru-RU" sz="1400" b="0" i="0" u="none" strike="noStrike" cap="none" normalizeH="0" baseline="0" dirty="0" smtClean="0">
                          <a:ln>
                            <a:noFill/>
                          </a:ln>
                          <a:solidFill>
                            <a:schemeClr val="tx1"/>
                          </a:solidFill>
                          <a:effectLst/>
                          <a:latin typeface="Verdana" pitchFamily="34" charset="0"/>
                        </a:rPr>
                        <a:t> </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blipFill>
                      <a:blip r:embed="rId3"/>
                      <a:tile tx="0" ty="0" sx="100000" sy="100000" flip="none" algn="tl"/>
                    </a:blipFill>
                  </a:tcPr>
                </a:tc>
              </a:tr>
              <a:tr h="1262043">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ru-RU" sz="1400" b="0" i="1" u="none" strike="noStrike" cap="none" normalizeH="0" baseline="0" dirty="0" smtClean="0">
                          <a:ln>
                            <a:noFill/>
                          </a:ln>
                          <a:solidFill>
                            <a:schemeClr val="tx1"/>
                          </a:solidFill>
                          <a:effectLst/>
                          <a:latin typeface="Verdana" pitchFamily="34" charset="0"/>
                        </a:rPr>
                        <a:t>3) Если стоит в середине </a:t>
                      </a:r>
                      <a:r>
                        <a:rPr kumimoji="0" lang="ru-RU" sz="1400" b="0" i="1" u="none" strike="noStrike" cap="none" normalizeH="0" baseline="0" dirty="0" smtClean="0">
                          <a:ln>
                            <a:noFill/>
                          </a:ln>
                          <a:solidFill>
                            <a:schemeClr val="tx1"/>
                          </a:solidFill>
                          <a:effectLst/>
                          <a:latin typeface="Verdana" pitchFamily="34" charset="0"/>
                        </a:rPr>
                        <a:t>обособленного </a:t>
                      </a:r>
                      <a:r>
                        <a:rPr kumimoji="0" lang="ru-RU" sz="1400" b="0" i="1" u="none" strike="noStrike" cap="none" normalizeH="0" baseline="0" dirty="0" smtClean="0">
                          <a:ln>
                            <a:noFill/>
                          </a:ln>
                          <a:solidFill>
                            <a:schemeClr val="tx1"/>
                          </a:solidFill>
                          <a:effectLst/>
                          <a:latin typeface="Verdana" pitchFamily="34" charset="0"/>
                        </a:rPr>
                        <a:t>или уточняющего члена </a:t>
                      </a:r>
                      <a:r>
                        <a:rPr kumimoji="0" lang="ru-RU" sz="1400" b="0" i="1" u="none" strike="noStrike" cap="none" normalizeH="0" baseline="0" dirty="0" smtClean="0">
                          <a:ln>
                            <a:noFill/>
                          </a:ln>
                          <a:solidFill>
                            <a:schemeClr val="tx1"/>
                          </a:solidFill>
                          <a:effectLst/>
                          <a:latin typeface="Verdana" pitchFamily="34" charset="0"/>
                        </a:rPr>
                        <a:t>предложения</a:t>
                      </a:r>
                      <a:r>
                        <a:rPr kumimoji="0" lang="ru-RU" sz="1400" b="0" i="1" u="none" strike="noStrike" cap="none" normalizeH="0" baseline="0" dirty="0" smtClean="0">
                          <a:ln>
                            <a:noFill/>
                          </a:ln>
                          <a:solidFill>
                            <a:schemeClr val="tx1"/>
                          </a:solidFill>
                          <a:effectLst/>
                          <a:latin typeface="Verdana" pitchFamily="34" charset="0"/>
                        </a:rPr>
                        <a:t>.</a:t>
                      </a:r>
                    </a:p>
                    <a:p>
                      <a:pPr marL="0" marR="0" lvl="0" indent="0" algn="l" defTabSz="914400" rtl="0" eaLnBrk="1" fontAlgn="base" latinLnBrk="0" hangingPunct="1">
                        <a:lnSpc>
                          <a:spcPct val="100000"/>
                        </a:lnSpc>
                        <a:spcBef>
                          <a:spcPct val="20000"/>
                        </a:spcBef>
                        <a:spcAft>
                          <a:spcPct val="0"/>
                        </a:spcAft>
                        <a:buClrTx/>
                        <a:buSzTx/>
                        <a:buFontTx/>
                        <a:buNone/>
                        <a:tabLst/>
                      </a:pPr>
                      <a:r>
                        <a:rPr kumimoji="0" lang="ru-RU" sz="1400" b="0" i="1" u="none" strike="noStrike" cap="none" normalizeH="0" baseline="0" dirty="0" smtClean="0">
                          <a:ln>
                            <a:noFill/>
                          </a:ln>
                          <a:solidFill>
                            <a:schemeClr val="tx1"/>
                          </a:solidFill>
                          <a:effectLst/>
                          <a:latin typeface="Verdana" pitchFamily="34" charset="0"/>
                        </a:rPr>
                        <a:t>Например: Он говорил </a:t>
                      </a:r>
                      <a:r>
                        <a:rPr kumimoji="0" lang="ru-RU" sz="1400" b="0" i="1" u="none" strike="noStrike" cap="none" normalizeH="0" baseline="0" dirty="0" smtClean="0">
                          <a:ln>
                            <a:noFill/>
                          </a:ln>
                          <a:solidFill>
                            <a:schemeClr val="tx1"/>
                          </a:solidFill>
                          <a:effectLst/>
                          <a:latin typeface="Verdana" pitchFamily="34" charset="0"/>
                        </a:rPr>
                        <a:t>это, </a:t>
                      </a:r>
                      <a:r>
                        <a:rPr kumimoji="0" lang="ru-RU" sz="1400" b="0" i="1" u="none" strike="noStrike" cap="none" normalizeH="0" baseline="0" dirty="0" smtClean="0">
                          <a:ln>
                            <a:noFill/>
                          </a:ln>
                          <a:solidFill>
                            <a:schemeClr val="tx1"/>
                          </a:solidFill>
                          <a:effectLst/>
                          <a:latin typeface="Verdana" pitchFamily="34" charset="0"/>
                        </a:rPr>
                        <a:t>не понимая, очевидно, собственных слов.</a:t>
                      </a:r>
                      <a:r>
                        <a:rPr kumimoji="0" lang="ru-RU" sz="1400" b="0" i="0" u="none" strike="noStrike" cap="none" normalizeH="0" baseline="0" dirty="0" smtClean="0">
                          <a:ln>
                            <a:noFill/>
                          </a:ln>
                          <a:solidFill>
                            <a:schemeClr val="tx1"/>
                          </a:solidFill>
                          <a:effectLst/>
                          <a:latin typeface="Verdana" pitchFamily="34" charset="0"/>
                        </a:rPr>
                        <a:t> </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blipFill>
                      <a:blip r:embed="rId3"/>
                      <a:tile tx="0" ty="0" sx="100000" sy="100000" flip="none" algn="tl"/>
                    </a:blip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ru-RU" sz="1400" b="0" i="0" u="none" strike="noStrike" cap="none" normalizeH="0" baseline="0" dirty="0" smtClean="0">
                          <a:ln>
                            <a:noFill/>
                          </a:ln>
                          <a:solidFill>
                            <a:schemeClr val="tx1"/>
                          </a:solidFill>
                          <a:effectLst/>
                          <a:latin typeface="Verdana" pitchFamily="34" charset="0"/>
                        </a:rPr>
                        <a:t>2) Если стоит в начале или в конце обособленного или уточняющего члена предложения.</a:t>
                      </a:r>
                      <a:endParaRPr kumimoji="0" lang="ru-RU" sz="1400" b="0" i="1" u="none" strike="noStrike" cap="none" normalizeH="0" baseline="0" dirty="0" smtClean="0">
                        <a:ln>
                          <a:noFill/>
                        </a:ln>
                        <a:solidFill>
                          <a:schemeClr val="tx1"/>
                        </a:solidFill>
                        <a:effectLst/>
                        <a:latin typeface="Verdana" pitchFamily="34" charset="0"/>
                      </a:endParaRPr>
                    </a:p>
                    <a:p>
                      <a:pPr marL="0" marR="0" lvl="0" indent="0" algn="l" defTabSz="914400" rtl="0" eaLnBrk="1" fontAlgn="base" latinLnBrk="0" hangingPunct="1">
                        <a:lnSpc>
                          <a:spcPct val="100000"/>
                        </a:lnSpc>
                        <a:spcBef>
                          <a:spcPct val="20000"/>
                        </a:spcBef>
                        <a:spcAft>
                          <a:spcPct val="0"/>
                        </a:spcAft>
                        <a:buClrTx/>
                        <a:buSzTx/>
                        <a:buFontTx/>
                        <a:buNone/>
                        <a:tabLst/>
                      </a:pPr>
                      <a:r>
                        <a:rPr kumimoji="0" lang="ru-RU" sz="1400" b="0" i="1" u="none" strike="noStrike" cap="none" normalizeH="0" baseline="0" dirty="0" smtClean="0">
                          <a:ln>
                            <a:noFill/>
                          </a:ln>
                          <a:solidFill>
                            <a:schemeClr val="tx1"/>
                          </a:solidFill>
                          <a:effectLst/>
                          <a:latin typeface="Verdana" pitchFamily="34" charset="0"/>
                        </a:rPr>
                        <a:t>Например: Он говорил </a:t>
                      </a:r>
                      <a:r>
                        <a:rPr kumimoji="0" lang="ru-RU" sz="1400" b="0" i="1" u="none" strike="noStrike" cap="none" normalizeH="0" baseline="0" dirty="0" smtClean="0">
                          <a:ln>
                            <a:noFill/>
                          </a:ln>
                          <a:solidFill>
                            <a:schemeClr val="tx1"/>
                          </a:solidFill>
                          <a:effectLst/>
                          <a:latin typeface="Verdana" pitchFamily="34" charset="0"/>
                        </a:rPr>
                        <a:t>это, очевидно </a:t>
                      </a:r>
                      <a:r>
                        <a:rPr kumimoji="0" lang="ru-RU" sz="1400" b="0" i="1" u="none" strike="noStrike" cap="none" normalizeH="0" baseline="0" dirty="0" smtClean="0">
                          <a:ln>
                            <a:noFill/>
                          </a:ln>
                          <a:solidFill>
                            <a:schemeClr val="tx1"/>
                          </a:solidFill>
                          <a:effectLst/>
                          <a:latin typeface="Verdana" pitchFamily="34" charset="0"/>
                        </a:rPr>
                        <a:t>не </a:t>
                      </a:r>
                      <a:r>
                        <a:rPr kumimoji="0" lang="ru-RU" sz="1400" b="0" i="0" u="none" strike="noStrike" cap="none" normalizeH="0" baseline="0" dirty="0" smtClean="0">
                          <a:ln>
                            <a:noFill/>
                          </a:ln>
                          <a:solidFill>
                            <a:schemeClr val="tx1"/>
                          </a:solidFill>
                          <a:effectLst/>
                          <a:latin typeface="Verdana" pitchFamily="34" charset="0"/>
                        </a:rPr>
                        <a:t>пони</a:t>
                      </a:r>
                      <a:r>
                        <a:rPr kumimoji="0" lang="ru-RU" sz="1400" b="0" i="1" u="none" strike="noStrike" cap="none" normalizeH="0" baseline="0" dirty="0" smtClean="0">
                          <a:ln>
                            <a:noFill/>
                          </a:ln>
                          <a:solidFill>
                            <a:schemeClr val="tx1"/>
                          </a:solidFill>
                          <a:effectLst/>
                          <a:latin typeface="Verdana" pitchFamily="34" charset="0"/>
                        </a:rPr>
                        <a:t>мая собственных слов.</a:t>
                      </a:r>
                      <a:r>
                        <a:rPr kumimoji="0" lang="ru-RU" sz="1400" b="0" i="0" u="none" strike="noStrike" cap="none" normalizeH="0" baseline="0" dirty="0" smtClean="0">
                          <a:ln>
                            <a:noFill/>
                          </a:ln>
                          <a:solidFill>
                            <a:schemeClr val="tx1"/>
                          </a:solidFill>
                          <a:effectLst/>
                          <a:latin typeface="Verdana" pitchFamily="34" charset="0"/>
                        </a:rPr>
                        <a:t> </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blipFill>
                      <a:blip r:embed="rId3"/>
                      <a:tile tx="0" ty="0" sx="100000" sy="100000" flip="none" algn="tl"/>
                    </a:blipFill>
                  </a:tcPr>
                </a:tc>
              </a:tr>
              <a:tr h="1913886">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ru-RU" sz="1400" b="0" i="1" u="none" strike="noStrike" cap="none" normalizeH="0" baseline="0" dirty="0" smtClean="0">
                          <a:ln>
                            <a:noFill/>
                          </a:ln>
                          <a:solidFill>
                            <a:schemeClr val="tx1"/>
                          </a:solidFill>
                          <a:effectLst/>
                          <a:latin typeface="Verdana" pitchFamily="34" charset="0"/>
                        </a:rPr>
                        <a:t>4) Если стоит после союзов И, НО, А, ЧТО.</a:t>
                      </a:r>
                    </a:p>
                    <a:p>
                      <a:pPr marL="0" marR="0" lvl="0" indent="0" algn="l" defTabSz="914400" rtl="0" eaLnBrk="1" fontAlgn="base" latinLnBrk="0" hangingPunct="1">
                        <a:lnSpc>
                          <a:spcPct val="100000"/>
                        </a:lnSpc>
                        <a:spcBef>
                          <a:spcPct val="20000"/>
                        </a:spcBef>
                        <a:spcAft>
                          <a:spcPct val="0"/>
                        </a:spcAft>
                        <a:buClrTx/>
                        <a:buSzTx/>
                        <a:buFontTx/>
                        <a:buNone/>
                        <a:tabLst/>
                      </a:pPr>
                      <a:r>
                        <a:rPr kumimoji="0" lang="ru-RU" sz="1400" b="0" i="1" u="none" strike="noStrike" cap="none" normalizeH="0" baseline="0" dirty="0" smtClean="0">
                          <a:ln>
                            <a:noFill/>
                          </a:ln>
                          <a:solidFill>
                            <a:schemeClr val="tx1"/>
                          </a:solidFill>
                          <a:effectLst/>
                          <a:latin typeface="Verdana" pitchFamily="34" charset="0"/>
                        </a:rPr>
                        <a:t>Например: Он говорил это со злости </a:t>
                      </a:r>
                      <a:r>
                        <a:rPr kumimoji="0" lang="ru-RU" sz="1400" b="0" i="1" u="none" strike="noStrike" cap="none" normalizeH="0" baseline="0" dirty="0" smtClean="0">
                          <a:ln>
                            <a:noFill/>
                          </a:ln>
                          <a:solidFill>
                            <a:schemeClr val="tx1"/>
                          </a:solidFill>
                          <a:effectLst/>
                          <a:latin typeface="Verdana" pitchFamily="34" charset="0"/>
                        </a:rPr>
                        <a:t>и, </a:t>
                      </a:r>
                      <a:r>
                        <a:rPr kumimoji="0" lang="ru-RU" sz="1400" b="0" i="1" u="none" strike="noStrike" cap="none" normalizeH="0" baseline="0" dirty="0" smtClean="0">
                          <a:ln>
                            <a:noFill/>
                          </a:ln>
                          <a:solidFill>
                            <a:schemeClr val="tx1"/>
                          </a:solidFill>
                          <a:effectLst/>
                          <a:latin typeface="Verdana" pitchFamily="34" charset="0"/>
                        </a:rPr>
                        <a:t>очевидно.</a:t>
                      </a:r>
                      <a:r>
                        <a:rPr kumimoji="0" lang="ru-RU" sz="1400" b="0" i="0" u="none" strike="noStrike" cap="none" normalizeH="0" baseline="0" dirty="0" smtClean="0">
                          <a:ln>
                            <a:noFill/>
                          </a:ln>
                          <a:solidFill>
                            <a:schemeClr val="tx1"/>
                          </a:solidFill>
                          <a:effectLst/>
                          <a:latin typeface="Verdana" pitchFamily="34" charset="0"/>
                        </a:rPr>
                        <a:t> </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blipFill>
                      <a:blip r:embed="rId3"/>
                      <a:tile tx="0" ty="0" sx="100000" sy="100000" flip="none" algn="tl"/>
                    </a:blip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ru-RU" sz="1200" b="0" i="0" u="none" strike="noStrike" cap="none" normalizeH="0" baseline="0" dirty="0" smtClean="0">
                          <a:ln>
                            <a:noFill/>
                          </a:ln>
                          <a:solidFill>
                            <a:schemeClr val="tx1"/>
                          </a:solidFill>
                          <a:effectLst/>
                          <a:latin typeface="Verdana" pitchFamily="34" charset="0"/>
                        </a:rPr>
                        <a:t>3) Если стоит после союзов И, А и его</a:t>
                      </a:r>
                      <a:r>
                        <a:rPr kumimoji="0" lang="ru-RU" sz="1200" b="1" i="0" u="none" strike="noStrike" cap="none" normalizeH="0" baseline="0" dirty="0" smtClean="0">
                          <a:ln>
                            <a:noFill/>
                          </a:ln>
                          <a:solidFill>
                            <a:schemeClr val="tx1"/>
                          </a:solidFill>
                          <a:effectLst/>
                          <a:latin typeface="Verdana" pitchFamily="34" charset="0"/>
                        </a:rPr>
                        <a:t> </a:t>
                      </a:r>
                      <a:r>
                        <a:rPr kumimoji="0" lang="ru-RU" sz="1200" b="0" i="0" u="none" strike="noStrike" cap="none" normalizeH="0" baseline="0" dirty="0" smtClean="0">
                          <a:ln>
                            <a:noFill/>
                          </a:ln>
                          <a:solidFill>
                            <a:schemeClr val="tx1"/>
                          </a:solidFill>
                          <a:effectLst/>
                          <a:latin typeface="Verdana" pitchFamily="34" charset="0"/>
                        </a:rPr>
                        <a:t>нельзя переставить в другую часть</a:t>
                      </a:r>
                      <a:r>
                        <a:rPr kumimoji="0" lang="ru-RU" sz="1200" b="1" i="0" u="none" strike="noStrike" cap="none" normalizeH="0" baseline="0" dirty="0" smtClean="0">
                          <a:ln>
                            <a:noFill/>
                          </a:ln>
                          <a:solidFill>
                            <a:schemeClr val="tx1"/>
                          </a:solidFill>
                          <a:effectLst/>
                          <a:latin typeface="Verdana" pitchFamily="34" charset="0"/>
                        </a:rPr>
                        <a:t> </a:t>
                      </a:r>
                      <a:r>
                        <a:rPr kumimoji="0" lang="ru-RU" sz="1200" b="0" i="0" u="none" strike="noStrike" cap="none" normalizeH="0" baseline="0" dirty="0" smtClean="0">
                          <a:ln>
                            <a:noFill/>
                          </a:ln>
                          <a:solidFill>
                            <a:schemeClr val="tx1"/>
                          </a:solidFill>
                          <a:effectLst/>
                          <a:latin typeface="Verdana" pitchFamily="34" charset="0"/>
                        </a:rPr>
                        <a:t>предложения, оторвать от союза, то запятая после союза не ставится. </a:t>
                      </a:r>
                      <a:r>
                        <a:rPr kumimoji="0" lang="ru-RU" sz="1200" b="0" i="1" u="none" strike="noStrike" cap="none" normalizeH="0" baseline="0" dirty="0" smtClean="0">
                          <a:ln>
                            <a:noFill/>
                          </a:ln>
                          <a:solidFill>
                            <a:schemeClr val="tx1"/>
                          </a:solidFill>
                          <a:effectLst/>
                          <a:latin typeface="Verdana" pitchFamily="34" charset="0"/>
                        </a:rPr>
                        <a:t>Например: Во-первых, ты опоздал, а во-вторых, не подготовился к ответу. </a:t>
                      </a:r>
                      <a:r>
                        <a:rPr kumimoji="0" lang="ru-RU" sz="1200" b="0" i="0" u="none" strike="noStrike" cap="none" normalizeH="0" baseline="0" dirty="0" smtClean="0">
                          <a:ln>
                            <a:noFill/>
                          </a:ln>
                          <a:solidFill>
                            <a:schemeClr val="tx1"/>
                          </a:solidFill>
                          <a:effectLst/>
                          <a:latin typeface="Verdana" pitchFamily="34" charset="0"/>
                        </a:rPr>
                        <a:t>(Сравните: </a:t>
                      </a:r>
                      <a:r>
                        <a:rPr kumimoji="0" lang="ru-RU" sz="1200" b="0" i="1" u="none" strike="noStrike" cap="none" normalizeH="0" baseline="0" dirty="0" smtClean="0">
                          <a:ln>
                            <a:noFill/>
                          </a:ln>
                          <a:solidFill>
                            <a:schemeClr val="tx1"/>
                          </a:solidFill>
                          <a:effectLst/>
                          <a:latin typeface="Verdana" pitchFamily="34" charset="0"/>
                        </a:rPr>
                        <a:t>Я </a:t>
                      </a:r>
                      <a:r>
                        <a:rPr kumimoji="0" lang="ru-RU" sz="1200" b="0" i="0" u="none" strike="noStrike" cap="none" normalizeH="0" baseline="0" dirty="0" smtClean="0">
                          <a:ln>
                            <a:noFill/>
                          </a:ln>
                          <a:solidFill>
                            <a:schemeClr val="tx1"/>
                          </a:solidFill>
                          <a:effectLst/>
                          <a:latin typeface="Verdana" pitchFamily="34" charset="0"/>
                        </a:rPr>
                        <a:t>мног</a:t>
                      </a:r>
                      <a:r>
                        <a:rPr kumimoji="0" lang="ru-RU" sz="1200" b="0" i="1" u="none" strike="noStrike" cap="none" normalizeH="0" baseline="0" dirty="0" smtClean="0">
                          <a:ln>
                            <a:noFill/>
                          </a:ln>
                          <a:solidFill>
                            <a:schemeClr val="tx1"/>
                          </a:solidFill>
                          <a:effectLst/>
                          <a:latin typeface="Verdana" pitchFamily="34" charset="0"/>
                        </a:rPr>
                        <a:t>о работала целый год, а, следовательно, </a:t>
                      </a:r>
                      <a:r>
                        <a:rPr kumimoji="0" lang="ru-RU" sz="1200" b="0" i="0" u="none" strike="noStrike" cap="none" normalizeH="0" baseline="0" dirty="0" smtClean="0">
                          <a:ln>
                            <a:noFill/>
                          </a:ln>
                          <a:solidFill>
                            <a:schemeClr val="tx1"/>
                          </a:solidFill>
                          <a:effectLst/>
                          <a:latin typeface="Verdana" pitchFamily="34" charset="0"/>
                        </a:rPr>
                        <a:t>ле</a:t>
                      </a:r>
                      <a:r>
                        <a:rPr kumimoji="0" lang="ru-RU" sz="1200" b="0" i="1" u="none" strike="noStrike" cap="none" normalizeH="0" baseline="0" dirty="0" smtClean="0">
                          <a:ln>
                            <a:noFill/>
                          </a:ln>
                          <a:solidFill>
                            <a:schemeClr val="tx1"/>
                          </a:solidFill>
                          <a:effectLst/>
                          <a:latin typeface="Verdana" pitchFamily="34" charset="0"/>
                        </a:rPr>
                        <a:t>том должна хорошо отдохнуть. </a:t>
                      </a:r>
                      <a:r>
                        <a:rPr kumimoji="0" lang="ru-RU" sz="1200" b="0" i="0" u="none" strike="noStrike" cap="none" normalizeH="0" baseline="0" dirty="0" smtClean="0">
                          <a:ln>
                            <a:noFill/>
                          </a:ln>
                          <a:solidFill>
                            <a:schemeClr val="tx1"/>
                          </a:solidFill>
                          <a:effectLst/>
                          <a:latin typeface="Verdana" pitchFamily="34" charset="0"/>
                        </a:rPr>
                        <a:t>— Я </a:t>
                      </a:r>
                      <a:r>
                        <a:rPr kumimoji="0" lang="ru-RU" sz="1200" b="0" i="1" u="none" strike="noStrike" cap="none" normalizeH="0" baseline="0" dirty="0" smtClean="0">
                          <a:ln>
                            <a:noFill/>
                          </a:ln>
                          <a:solidFill>
                            <a:schemeClr val="tx1"/>
                          </a:solidFill>
                          <a:effectLst/>
                          <a:latin typeface="Verdana" pitchFamily="34" charset="0"/>
                        </a:rPr>
                        <a:t>много работала целый год, а летом, следовательно, </a:t>
                      </a:r>
                      <a:r>
                        <a:rPr kumimoji="0" lang="ru-RU" sz="1200" b="0" i="0" u="none" strike="noStrike" cap="none" normalizeH="0" baseline="0" dirty="0" smtClean="0">
                          <a:ln>
                            <a:noFill/>
                          </a:ln>
                          <a:solidFill>
                            <a:schemeClr val="tx1"/>
                          </a:solidFill>
                          <a:effectLst/>
                          <a:latin typeface="Verdana" pitchFamily="34" charset="0"/>
                        </a:rPr>
                        <a:t>долж</a:t>
                      </a:r>
                      <a:r>
                        <a:rPr kumimoji="0" lang="ru-RU" sz="1200" b="0" i="1" u="none" strike="noStrike" cap="none" normalizeH="0" baseline="0" dirty="0" smtClean="0">
                          <a:ln>
                            <a:noFill/>
                          </a:ln>
                          <a:solidFill>
                            <a:schemeClr val="tx1"/>
                          </a:solidFill>
                          <a:effectLst/>
                          <a:latin typeface="Verdana" pitchFamily="34" charset="0"/>
                        </a:rPr>
                        <a:t>на хорошо </a:t>
                      </a:r>
                      <a:r>
                        <a:rPr kumimoji="0" lang="ru-RU" sz="1200" b="0" i="1" u="none" strike="noStrike" cap="none" normalizeH="0" baseline="0" dirty="0" err="1" smtClean="0">
                          <a:ln>
                            <a:noFill/>
                          </a:ln>
                          <a:solidFill>
                            <a:schemeClr val="tx1"/>
                          </a:solidFill>
                          <a:effectLst/>
                          <a:latin typeface="Verdana" pitchFamily="34" charset="0"/>
                        </a:rPr>
                        <a:t>отохнуть</a:t>
                      </a:r>
                      <a:r>
                        <a:rPr kumimoji="0" lang="ru-RU" sz="1200" b="0" i="1" u="none" strike="noStrike" cap="none" normalizeH="0" baseline="0" dirty="0" smtClean="0">
                          <a:ln>
                            <a:noFill/>
                          </a:ln>
                          <a:solidFill>
                            <a:schemeClr val="tx1"/>
                          </a:solidFill>
                          <a:effectLst/>
                          <a:latin typeface="Verdana" pitchFamily="34" charset="0"/>
                        </a:rPr>
                        <a:t>.)</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blipFill>
                      <a:blip r:embed="rId3"/>
                      <a:tile tx="0" ty="0" sx="100000" sy="100000" flip="none" algn="tl"/>
                    </a:blipFill>
                  </a:tcPr>
                </a:tc>
              </a:tr>
            </a:tbl>
          </a:graphicData>
        </a:graphic>
      </p:graphicFrame>
    </p:spTree>
  </p:cSld>
  <p:clrMapOvr>
    <a:masterClrMapping/>
  </p:clrMapOvr>
  <p:transition>
    <p:wedg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a:xfrm>
            <a:off x="0" y="142852"/>
            <a:ext cx="9036050" cy="503238"/>
          </a:xfrm>
        </p:spPr>
        <p:style>
          <a:lnRef idx="1">
            <a:schemeClr val="accent4"/>
          </a:lnRef>
          <a:fillRef idx="2">
            <a:schemeClr val="accent4"/>
          </a:fillRef>
          <a:effectRef idx="1">
            <a:schemeClr val="accent4"/>
          </a:effectRef>
          <a:fontRef idx="minor">
            <a:schemeClr val="dk1"/>
          </a:fontRef>
        </p:style>
        <p:txBody>
          <a:bodyPr>
            <a:normAutofit fontScale="90000"/>
          </a:bodyPr>
          <a:lstStyle/>
          <a:p>
            <a:pPr eaLnBrk="1" hangingPunct="1">
              <a:defRPr/>
            </a:pPr>
            <a:r>
              <a:rPr lang="ru-RU" sz="2800" i="1" dirty="0" smtClean="0"/>
              <a:t>Как отличить вводные слова от членов предложения?</a:t>
            </a:r>
            <a:endParaRPr lang="ru-RU" sz="3200" i="1" dirty="0" smtClean="0"/>
          </a:p>
        </p:txBody>
      </p:sp>
      <p:graphicFrame>
        <p:nvGraphicFramePr>
          <p:cNvPr id="12594" name="Group 306"/>
          <p:cNvGraphicFramePr>
            <a:graphicFrameLocks noGrp="1"/>
          </p:cNvGraphicFramePr>
          <p:nvPr>
            <p:ph sz="half" idx="1"/>
          </p:nvPr>
        </p:nvGraphicFramePr>
        <p:xfrm>
          <a:off x="0" y="784491"/>
          <a:ext cx="9144000" cy="6073509"/>
        </p:xfrm>
        <a:graphic>
          <a:graphicData uri="http://schemas.openxmlformats.org/drawingml/2006/table">
            <a:tbl>
              <a:tblPr/>
              <a:tblGrid>
                <a:gridCol w="4773599"/>
                <a:gridCol w="4370401"/>
              </a:tblGrid>
              <a:tr h="733413">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ru-RU" sz="2000" b="0" i="0" u="none" strike="noStrike" cap="none" normalizeH="0" baseline="0" dirty="0" smtClean="0">
                          <a:ln>
                            <a:noFill/>
                          </a:ln>
                          <a:solidFill>
                            <a:srgbClr val="000000"/>
                          </a:solidFill>
                          <a:effectLst/>
                          <a:latin typeface="Verdana" pitchFamily="34" charset="0"/>
                          <a:cs typeface="Times New Roman" pitchFamily="18" charset="0"/>
                        </a:rPr>
                        <a:t>Вводными словами не являются</a:t>
                      </a:r>
                      <a:r>
                        <a:rPr kumimoji="0" lang="ru-RU" sz="2100" b="0" i="0" u="none" strike="noStrike" cap="none" normalizeH="0" baseline="0" dirty="0" smtClean="0">
                          <a:ln>
                            <a:noFill/>
                          </a:ln>
                          <a:solidFill>
                            <a:srgbClr val="000000"/>
                          </a:solidFill>
                          <a:effectLst/>
                          <a:latin typeface="Verdana" pitchFamily="34" charset="0"/>
                        </a:rPr>
                        <a:t/>
                      </a:r>
                      <a:br>
                        <a:rPr kumimoji="0" lang="ru-RU" sz="2100" b="0" i="0" u="none" strike="noStrike" cap="none" normalizeH="0" baseline="0" dirty="0" smtClean="0">
                          <a:ln>
                            <a:noFill/>
                          </a:ln>
                          <a:solidFill>
                            <a:srgbClr val="000000"/>
                          </a:solidFill>
                          <a:effectLst/>
                          <a:latin typeface="Verdana" pitchFamily="34" charset="0"/>
                        </a:rPr>
                      </a:br>
                      <a:endParaRPr kumimoji="0" lang="ru-RU" sz="2100" b="0" i="0" u="none" strike="noStrike" cap="none" normalizeH="0" baseline="0" dirty="0" smtClean="0">
                        <a:ln>
                          <a:noFill/>
                        </a:ln>
                        <a:solidFill>
                          <a:srgbClr val="000000"/>
                        </a:solidFill>
                        <a:effectLst/>
                        <a:latin typeface="Verdana"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lumMod val="20000"/>
                        <a:lumOff val="80000"/>
                      </a:schemeClr>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ru-RU" sz="2000" b="0" i="0" u="none" strike="noStrike" cap="none" normalizeH="0" baseline="0" dirty="0" smtClean="0">
                          <a:ln>
                            <a:noFill/>
                          </a:ln>
                          <a:solidFill>
                            <a:srgbClr val="000000"/>
                          </a:solidFill>
                          <a:effectLst/>
                          <a:latin typeface="Verdana" pitchFamily="34" charset="0"/>
                          <a:cs typeface="Times New Roman" pitchFamily="18" charset="0"/>
                        </a:rPr>
                        <a:t>Вводными словами всегда являются</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lumMod val="20000"/>
                        <a:lumOff val="80000"/>
                      </a:schemeClr>
                    </a:solidFill>
                  </a:tcPr>
                </a:tc>
              </a:tr>
              <a:tr h="481013">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ru-RU" sz="1400" b="0" i="1" u="none" strike="noStrike" cap="none" normalizeH="0" baseline="0" dirty="0" smtClean="0">
                          <a:ln>
                            <a:noFill/>
                          </a:ln>
                          <a:solidFill>
                            <a:srgbClr val="000000"/>
                          </a:solidFill>
                          <a:effectLst/>
                          <a:latin typeface="Verdana" pitchFamily="34" charset="0"/>
                          <a:cs typeface="Times New Roman" pitchFamily="18" charset="0"/>
                        </a:rPr>
                        <a:t>по совету, по </a:t>
                      </a:r>
                      <a:r>
                        <a:rPr kumimoji="0" lang="ru-RU" sz="1400" b="0" i="1" u="none" strike="noStrike" cap="none" normalizeH="0" baseline="0" dirty="0" smtClean="0">
                          <a:ln>
                            <a:noFill/>
                          </a:ln>
                          <a:solidFill>
                            <a:srgbClr val="000000"/>
                          </a:solidFill>
                          <a:effectLst/>
                          <a:latin typeface="Verdana" pitchFamily="34" charset="0"/>
                          <a:cs typeface="Times New Roman" pitchFamily="18" charset="0"/>
                        </a:rPr>
                        <a:t>указанию, по </a:t>
                      </a:r>
                      <a:r>
                        <a:rPr kumimoji="0" lang="ru-RU" sz="1400" b="0" i="1" u="none" strike="noStrike" cap="none" normalizeH="0" baseline="0" dirty="0" smtClean="0">
                          <a:ln>
                            <a:noFill/>
                          </a:ln>
                          <a:solidFill>
                            <a:srgbClr val="000000"/>
                          </a:solidFill>
                          <a:effectLst/>
                          <a:latin typeface="Verdana" pitchFamily="34" charset="0"/>
                          <a:cs typeface="Times New Roman" pitchFamily="18" charset="0"/>
                        </a:rPr>
                        <a:t>приказу, по </a:t>
                      </a:r>
                      <a:r>
                        <a:rPr kumimoji="0" lang="ru-RU" sz="1400" b="0" i="1" u="none" strike="noStrike" cap="none" normalizeH="0" baseline="0" dirty="0" smtClean="0">
                          <a:ln>
                            <a:noFill/>
                          </a:ln>
                          <a:solidFill>
                            <a:srgbClr val="000000"/>
                          </a:solidFill>
                          <a:effectLst/>
                          <a:latin typeface="Verdana" pitchFamily="34" charset="0"/>
                          <a:cs typeface="Times New Roman" pitchFamily="18" charset="0"/>
                        </a:rPr>
                        <a:t>примеру,</a:t>
                      </a:r>
                      <a:r>
                        <a:rPr kumimoji="0" lang="ru-RU" sz="1400" b="0" i="0" u="none" strike="noStrike" cap="none" normalizeH="0" baseline="0" dirty="0" smtClean="0">
                          <a:ln>
                            <a:noFill/>
                          </a:ln>
                          <a:solidFill>
                            <a:srgbClr val="000000"/>
                          </a:solidFill>
                          <a:effectLst/>
                          <a:latin typeface="Verdana" pitchFamily="34" charset="0"/>
                          <a:cs typeface="+mn-cs"/>
                        </a:rPr>
                        <a:t> </a:t>
                      </a:r>
                      <a:r>
                        <a:rPr kumimoji="0" lang="ru-RU" sz="1400" b="0" i="1" u="none" strike="noStrike" cap="none" normalizeH="0" baseline="0" dirty="0" smtClean="0">
                          <a:ln>
                            <a:noFill/>
                          </a:ln>
                          <a:solidFill>
                            <a:srgbClr val="000000"/>
                          </a:solidFill>
                          <a:effectLst/>
                          <a:latin typeface="Verdana" pitchFamily="34" charset="0"/>
                          <a:cs typeface="Times New Roman" pitchFamily="18" charset="0"/>
                        </a:rPr>
                        <a:t>по </a:t>
                      </a:r>
                      <a:r>
                        <a:rPr kumimoji="0" lang="ru-RU" sz="1400" b="0" i="1" u="none" strike="noStrike" cap="none" normalizeH="0" baseline="0" dirty="0" smtClean="0">
                          <a:ln>
                            <a:noFill/>
                          </a:ln>
                          <a:solidFill>
                            <a:srgbClr val="000000"/>
                          </a:solidFill>
                          <a:effectLst/>
                          <a:latin typeface="Verdana" pitchFamily="34" charset="0"/>
                          <a:cs typeface="Times New Roman" pitchFamily="18" charset="0"/>
                        </a:rPr>
                        <a:t>требованию, по постановлению и т. п.;</a:t>
                      </a:r>
                      <a:r>
                        <a:rPr kumimoji="0" lang="ru-RU" sz="1400" b="0" i="0" u="none" strike="noStrike" cap="none" normalizeH="0" baseline="0" dirty="0" smtClean="0">
                          <a:ln>
                            <a:noFill/>
                          </a:ln>
                          <a:solidFill>
                            <a:srgbClr val="000000"/>
                          </a:solidFill>
                          <a:effectLst/>
                          <a:latin typeface="Verdana" pitchFamily="34" charset="0"/>
                        </a:rPr>
                        <a:t> </a:t>
                      </a:r>
                    </a:p>
                    <a:p>
                      <a:pPr marL="0" marR="0" lvl="0" indent="0" algn="l" defTabSz="914400" rtl="0" eaLnBrk="1" fontAlgn="base" latinLnBrk="0" hangingPunct="1">
                        <a:lnSpc>
                          <a:spcPct val="100000"/>
                        </a:lnSpc>
                        <a:spcBef>
                          <a:spcPct val="20000"/>
                        </a:spcBef>
                        <a:spcAft>
                          <a:spcPct val="0"/>
                        </a:spcAft>
                        <a:buClrTx/>
                        <a:buSzTx/>
                        <a:buFontTx/>
                        <a:buNone/>
                        <a:tabLst/>
                      </a:pPr>
                      <a:endParaRPr kumimoji="0" lang="ru-RU" sz="1200" b="0" i="0" u="none" strike="noStrike" cap="none" normalizeH="0" baseline="0" dirty="0" smtClean="0">
                        <a:ln>
                          <a:noFill/>
                        </a:ln>
                        <a:solidFill>
                          <a:srgbClr val="000000"/>
                        </a:solidFill>
                        <a:effectLst/>
                        <a:latin typeface="Verdana"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lumMod val="20000"/>
                        <a:lumOff val="80000"/>
                      </a:schemeClr>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ru-RU" sz="1200" b="0" i="1" u="none" strike="noStrike" cap="none" normalizeH="0" baseline="0" dirty="0" smtClean="0">
                          <a:ln>
                            <a:noFill/>
                          </a:ln>
                          <a:solidFill>
                            <a:srgbClr val="000000"/>
                          </a:solidFill>
                          <a:effectLst/>
                          <a:latin typeface="Verdana" pitchFamily="34" charset="0"/>
                          <a:cs typeface="Times New Roman" pitchFamily="18" charset="0"/>
                        </a:rPr>
                        <a:t>бывало</a:t>
                      </a:r>
                      <a:r>
                        <a:rPr kumimoji="0" lang="ru-RU" sz="1200" b="0" i="0" u="none" strike="noStrike" cap="none" normalizeH="0" baseline="0" dirty="0" smtClean="0">
                          <a:ln>
                            <a:noFill/>
                          </a:ln>
                          <a:solidFill>
                            <a:srgbClr val="000000"/>
                          </a:solidFill>
                          <a:effectLst/>
                          <a:latin typeface="Verdana" pitchFamily="34" charset="0"/>
                          <a:ea typeface="Times New Roman" pitchFamily="18" charset="0"/>
                          <a:cs typeface="Arial" charset="0"/>
                        </a:rPr>
                        <a:t>(</a:t>
                      </a:r>
                      <a:r>
                        <a:rPr kumimoji="0" lang="ru-RU" sz="1200" b="0" i="0" u="none" strike="noStrike" cap="none" normalizeH="0" baseline="0" dirty="0" smtClean="0">
                          <a:ln>
                            <a:noFill/>
                          </a:ln>
                          <a:solidFill>
                            <a:srgbClr val="000000"/>
                          </a:solidFill>
                          <a:effectLst/>
                          <a:latin typeface="Verdana" pitchFamily="34" charset="0"/>
                          <a:cs typeface="Times New Roman" pitchFamily="18" charset="0"/>
                        </a:rPr>
                        <a:t>в роли частицы, но не глагола!),</a:t>
                      </a:r>
                    </a:p>
                    <a:p>
                      <a:pPr marL="0" marR="0" lvl="0" indent="0" algn="ctr" defTabSz="914400" rtl="0" eaLnBrk="1" fontAlgn="base" latinLnBrk="0" hangingPunct="1">
                        <a:lnSpc>
                          <a:spcPct val="100000"/>
                        </a:lnSpc>
                        <a:spcBef>
                          <a:spcPct val="20000"/>
                        </a:spcBef>
                        <a:spcAft>
                          <a:spcPct val="0"/>
                        </a:spcAft>
                        <a:buClrTx/>
                        <a:buSzTx/>
                        <a:buFontTx/>
                        <a:buNone/>
                        <a:tabLst/>
                      </a:pPr>
                      <a:r>
                        <a:rPr kumimoji="0" lang="ru-RU" sz="1200" b="0" i="1" u="none" strike="noStrike" cap="none" normalizeH="0" baseline="0" dirty="0" smtClean="0">
                          <a:ln>
                            <a:noFill/>
                          </a:ln>
                          <a:solidFill>
                            <a:srgbClr val="000000"/>
                          </a:solidFill>
                          <a:effectLst/>
                          <a:latin typeface="Verdana" pitchFamily="34" charset="0"/>
                          <a:cs typeface="Times New Roman" pitchFamily="18" charset="0"/>
                        </a:rPr>
                        <a:t>разумеется, следовательно</a:t>
                      </a:r>
                    </a:p>
                    <a:p>
                      <a:pPr marL="0" marR="0" lvl="0" indent="0" algn="ctr" defTabSz="914400" rtl="0" eaLnBrk="1" fontAlgn="base" latinLnBrk="0" hangingPunct="1">
                        <a:lnSpc>
                          <a:spcPct val="100000"/>
                        </a:lnSpc>
                        <a:spcBef>
                          <a:spcPct val="20000"/>
                        </a:spcBef>
                        <a:spcAft>
                          <a:spcPct val="0"/>
                        </a:spcAft>
                        <a:buClrTx/>
                        <a:buSzTx/>
                        <a:buFontTx/>
                        <a:buNone/>
                        <a:tabLst/>
                      </a:pPr>
                      <a:endParaRPr kumimoji="0" lang="ru-RU" sz="1200" b="0" i="1" u="none" strike="noStrike" cap="none" normalizeH="0" baseline="0" dirty="0" smtClean="0">
                        <a:ln>
                          <a:noFill/>
                        </a:ln>
                        <a:solidFill>
                          <a:srgbClr val="000000"/>
                        </a:solidFill>
                        <a:effectLst/>
                        <a:latin typeface="Verdana" pitchFamily="34"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lumMod val="20000"/>
                        <a:lumOff val="80000"/>
                      </a:schemeClr>
                    </a:solidFill>
                  </a:tcPr>
                </a:tc>
              </a:tr>
              <a:tr h="25400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ru-RU" sz="1200" b="0" i="0" u="none" strike="noStrike" cap="none" normalizeH="0" baseline="0" dirty="0" smtClean="0">
                        <a:ln>
                          <a:noFill/>
                        </a:ln>
                        <a:solidFill>
                          <a:srgbClr val="000000"/>
                        </a:solidFill>
                        <a:effectLst/>
                        <a:latin typeface="Verdana"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lumMod val="20000"/>
                        <a:lumOff val="80000"/>
                      </a:schemeClr>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ru-RU" sz="1200" b="0" i="1" u="none" strike="noStrike" cap="none" normalizeH="0" baseline="0" dirty="0" smtClean="0">
                          <a:ln>
                            <a:noFill/>
                          </a:ln>
                          <a:solidFill>
                            <a:srgbClr val="000000"/>
                          </a:solidFill>
                          <a:effectLst/>
                          <a:latin typeface="Verdana" pitchFamily="34" charset="0"/>
                          <a:cs typeface="Times New Roman" pitchFamily="18" charset="0"/>
                        </a:rPr>
                        <a:t>вообще говоря,</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lumMod val="20000"/>
                        <a:lumOff val="80000"/>
                      </a:schemeClr>
                    </a:solidFill>
                  </a:tcPr>
                </a:tc>
              </a:tr>
              <a:tr h="347663">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ru-RU" sz="1200" b="0" i="0" u="none" strike="noStrike" cap="none" normalizeH="0" baseline="0" dirty="0" smtClean="0">
                        <a:ln>
                          <a:noFill/>
                        </a:ln>
                        <a:solidFill>
                          <a:srgbClr val="000000"/>
                        </a:solidFill>
                        <a:effectLst/>
                        <a:latin typeface="Verdana"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lumMod val="20000"/>
                        <a:lumOff val="80000"/>
                      </a:schemeClr>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ru-RU" sz="1200" b="0" i="1" u="none" strike="noStrike" cap="none" normalizeH="0" baseline="0" dirty="0" smtClean="0">
                          <a:ln>
                            <a:noFill/>
                          </a:ln>
                          <a:solidFill>
                            <a:srgbClr val="000000"/>
                          </a:solidFill>
                          <a:effectLst/>
                          <a:latin typeface="Verdana" pitchFamily="34" charset="0"/>
                          <a:cs typeface="Times New Roman" pitchFamily="18" charset="0"/>
                        </a:rPr>
                        <a:t>во-первых и т. д., итак,</a:t>
                      </a:r>
                    </a:p>
                    <a:p>
                      <a:pPr marL="0" marR="0" lvl="0" indent="0" algn="ctr" defTabSz="914400" rtl="0" eaLnBrk="1" fontAlgn="base" latinLnBrk="0" hangingPunct="1">
                        <a:lnSpc>
                          <a:spcPct val="100000"/>
                        </a:lnSpc>
                        <a:spcBef>
                          <a:spcPct val="20000"/>
                        </a:spcBef>
                        <a:spcAft>
                          <a:spcPct val="0"/>
                        </a:spcAft>
                        <a:buClrTx/>
                        <a:buSzTx/>
                        <a:buFontTx/>
                        <a:buNone/>
                        <a:tabLst/>
                      </a:pPr>
                      <a:endParaRPr kumimoji="0" lang="ru-RU" sz="1200" b="0" i="1" u="none" strike="noStrike" cap="none" normalizeH="0" baseline="0" dirty="0" smtClean="0">
                        <a:ln>
                          <a:noFill/>
                        </a:ln>
                        <a:solidFill>
                          <a:srgbClr val="000000"/>
                        </a:solidFill>
                        <a:effectLst/>
                        <a:latin typeface="Verdana" pitchFamily="34"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lumMod val="20000"/>
                        <a:lumOff val="80000"/>
                      </a:schemeClr>
                    </a:solidFill>
                  </a:tcPr>
                </a:tc>
              </a:tr>
              <a:tr h="347663">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ru-RU" sz="1200" b="0" i="0" u="none" strike="noStrike" cap="none" normalizeH="0" baseline="0" dirty="0" smtClean="0">
                        <a:ln>
                          <a:noFill/>
                        </a:ln>
                        <a:solidFill>
                          <a:srgbClr val="000000"/>
                        </a:solidFill>
                        <a:effectLst/>
                        <a:latin typeface="Verdana"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lumMod val="20000"/>
                        <a:lumOff val="80000"/>
                      </a:schemeClr>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ru-RU" sz="1200" b="0" i="1" u="none" strike="noStrike" cap="none" normalizeH="0" baseline="0" dirty="0" smtClean="0">
                          <a:ln>
                            <a:noFill/>
                          </a:ln>
                          <a:solidFill>
                            <a:srgbClr val="000000"/>
                          </a:solidFill>
                          <a:effectLst/>
                          <a:latin typeface="Verdana" pitchFamily="34" charset="0"/>
                          <a:cs typeface="Times New Roman" pitchFamily="18" charset="0"/>
                        </a:rPr>
                        <a:t>как говорится, конечно,</a:t>
                      </a:r>
                    </a:p>
                    <a:p>
                      <a:pPr marL="0" marR="0" lvl="0" indent="0" algn="ctr" defTabSz="914400" rtl="0" eaLnBrk="1" fontAlgn="base" latinLnBrk="0" hangingPunct="1">
                        <a:lnSpc>
                          <a:spcPct val="100000"/>
                        </a:lnSpc>
                        <a:spcBef>
                          <a:spcPct val="20000"/>
                        </a:spcBef>
                        <a:spcAft>
                          <a:spcPct val="0"/>
                        </a:spcAft>
                        <a:buClrTx/>
                        <a:buSzTx/>
                        <a:buFontTx/>
                        <a:buNone/>
                        <a:tabLst/>
                      </a:pPr>
                      <a:endParaRPr kumimoji="0" lang="ru-RU" sz="1200" b="0" i="1" u="none" strike="noStrike" cap="none" normalizeH="0" baseline="0" dirty="0" smtClean="0">
                        <a:ln>
                          <a:noFill/>
                        </a:ln>
                        <a:solidFill>
                          <a:srgbClr val="000000"/>
                        </a:solidFill>
                        <a:effectLst/>
                        <a:latin typeface="Verdana" pitchFamily="34" charset="0"/>
                        <a:cs typeface="Times New Roman" pitchFamily="18" charset="0"/>
                      </a:endParaRPr>
                    </a:p>
                    <a:p>
                      <a:pPr marL="0" marR="0" lvl="0" indent="0" algn="ctr" defTabSz="914400" rtl="0" eaLnBrk="1" fontAlgn="base" latinLnBrk="0" hangingPunct="1">
                        <a:lnSpc>
                          <a:spcPct val="100000"/>
                        </a:lnSpc>
                        <a:spcBef>
                          <a:spcPct val="20000"/>
                        </a:spcBef>
                        <a:spcAft>
                          <a:spcPct val="0"/>
                        </a:spcAft>
                        <a:buClrTx/>
                        <a:buSzTx/>
                        <a:buFontTx/>
                        <a:buNone/>
                        <a:tabLst/>
                      </a:pPr>
                      <a:endParaRPr kumimoji="0" lang="ru-RU" sz="1200" b="0" i="1" u="none" strike="noStrike" cap="none" normalizeH="0" baseline="0" dirty="0" smtClean="0">
                        <a:ln>
                          <a:noFill/>
                        </a:ln>
                        <a:solidFill>
                          <a:srgbClr val="000000"/>
                        </a:solidFill>
                        <a:effectLst/>
                        <a:latin typeface="Verdana" pitchFamily="34"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lumMod val="20000"/>
                        <a:lumOff val="80000"/>
                      </a:schemeClr>
                    </a:solidFill>
                  </a:tcPr>
                </a:tc>
              </a:tr>
              <a:tr h="347663">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ru-RU" sz="1200" b="0" i="0" u="none" strike="noStrike" cap="none" normalizeH="0" baseline="0" smtClean="0">
                        <a:ln>
                          <a:noFill/>
                        </a:ln>
                        <a:solidFill>
                          <a:srgbClr val="000000"/>
                        </a:solidFill>
                        <a:effectLst/>
                        <a:latin typeface="Verdana"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lumMod val="20000"/>
                        <a:lumOff val="80000"/>
                      </a:schemeClr>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ru-RU" sz="1200" b="0" i="1" u="none" strike="noStrike" cap="none" normalizeH="0" baseline="0" dirty="0" smtClean="0">
                          <a:ln>
                            <a:noFill/>
                          </a:ln>
                          <a:solidFill>
                            <a:srgbClr val="000000"/>
                          </a:solidFill>
                          <a:effectLst/>
                          <a:latin typeface="Verdana" pitchFamily="34" charset="0"/>
                          <a:cs typeface="Times New Roman" pitchFamily="18" charset="0"/>
                        </a:rPr>
                        <a:t>короче говоря, несомненно,</a:t>
                      </a:r>
                    </a:p>
                    <a:p>
                      <a:pPr marL="0" marR="0" lvl="0" indent="0" algn="ctr" defTabSz="914400" rtl="0" eaLnBrk="1" fontAlgn="base" latinLnBrk="0" hangingPunct="1">
                        <a:lnSpc>
                          <a:spcPct val="100000"/>
                        </a:lnSpc>
                        <a:spcBef>
                          <a:spcPct val="20000"/>
                        </a:spcBef>
                        <a:spcAft>
                          <a:spcPct val="0"/>
                        </a:spcAft>
                        <a:buClrTx/>
                        <a:buSzTx/>
                        <a:buFontTx/>
                        <a:buNone/>
                        <a:tabLst/>
                      </a:pPr>
                      <a:endParaRPr kumimoji="0" lang="ru-RU" sz="1200" b="0" i="1" u="none" strike="noStrike" cap="none" normalizeH="0" baseline="0" dirty="0" smtClean="0">
                        <a:ln>
                          <a:noFill/>
                        </a:ln>
                        <a:solidFill>
                          <a:srgbClr val="000000"/>
                        </a:solidFill>
                        <a:effectLst/>
                        <a:latin typeface="Verdana" pitchFamily="34" charset="0"/>
                        <a:cs typeface="Times New Roman" pitchFamily="18" charset="0"/>
                      </a:endParaRPr>
                    </a:p>
                    <a:p>
                      <a:pPr marL="0" marR="0" lvl="0" indent="0" algn="ctr" defTabSz="914400" rtl="0" eaLnBrk="1" fontAlgn="base" latinLnBrk="0" hangingPunct="1">
                        <a:lnSpc>
                          <a:spcPct val="100000"/>
                        </a:lnSpc>
                        <a:spcBef>
                          <a:spcPct val="20000"/>
                        </a:spcBef>
                        <a:spcAft>
                          <a:spcPct val="0"/>
                        </a:spcAft>
                        <a:buClrTx/>
                        <a:buSzTx/>
                        <a:buFontTx/>
                        <a:buNone/>
                        <a:tabLst/>
                      </a:pPr>
                      <a:endParaRPr kumimoji="0" lang="ru-RU" sz="1200" b="0" i="1" u="none" strike="noStrike" cap="none" normalizeH="0" baseline="0" dirty="0" smtClean="0">
                        <a:ln>
                          <a:noFill/>
                        </a:ln>
                        <a:solidFill>
                          <a:srgbClr val="000000"/>
                        </a:solidFill>
                        <a:effectLst/>
                        <a:latin typeface="Verdana" pitchFamily="34"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lumMod val="20000"/>
                        <a:lumOff val="80000"/>
                      </a:schemeClr>
                    </a:solidFill>
                  </a:tcPr>
                </a:tc>
              </a:tr>
              <a:tr h="538163">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ru-RU" sz="1200" b="0" i="0" u="none" strike="noStrike" cap="none" normalizeH="0" baseline="0" smtClean="0">
                        <a:ln>
                          <a:noFill/>
                        </a:ln>
                        <a:solidFill>
                          <a:srgbClr val="000000"/>
                        </a:solidFill>
                        <a:effectLst/>
                        <a:latin typeface="Verdana"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lumMod val="20000"/>
                        <a:lumOff val="80000"/>
                      </a:schemeClr>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ru-RU" sz="1200" b="0" i="1" u="none" strike="noStrike" cap="none" normalizeH="0" baseline="0" dirty="0" smtClean="0">
                          <a:ln>
                            <a:noFill/>
                          </a:ln>
                          <a:solidFill>
                            <a:srgbClr val="000000"/>
                          </a:solidFill>
                          <a:effectLst/>
                          <a:latin typeface="Verdana" pitchFamily="34" charset="0"/>
                          <a:cs typeface="Times New Roman" pitchFamily="18" charset="0"/>
                        </a:rPr>
                        <a:t>по-видимому, пожалуй,</a:t>
                      </a:r>
                    </a:p>
                    <a:p>
                      <a:pPr marL="0" marR="0" lvl="0" indent="0" algn="ctr" defTabSz="914400" rtl="0" eaLnBrk="1" fontAlgn="base" latinLnBrk="0" hangingPunct="1">
                        <a:lnSpc>
                          <a:spcPct val="100000"/>
                        </a:lnSpc>
                        <a:spcBef>
                          <a:spcPct val="20000"/>
                        </a:spcBef>
                        <a:spcAft>
                          <a:spcPct val="0"/>
                        </a:spcAft>
                        <a:buClrTx/>
                        <a:buSzTx/>
                        <a:buFontTx/>
                        <a:buNone/>
                        <a:tabLst/>
                      </a:pPr>
                      <a:endParaRPr kumimoji="0" lang="ru-RU" sz="1200" b="0" i="1" u="none" strike="noStrike" cap="none" normalizeH="0" baseline="0" dirty="0" smtClean="0">
                        <a:ln>
                          <a:noFill/>
                        </a:ln>
                        <a:solidFill>
                          <a:srgbClr val="000000"/>
                        </a:solidFill>
                        <a:effectLst/>
                        <a:latin typeface="Verdana" pitchFamily="34" charset="0"/>
                        <a:cs typeface="Times New Roman" pitchFamily="18" charset="0"/>
                      </a:endParaRPr>
                    </a:p>
                    <a:p>
                      <a:pPr marL="0" marR="0" lvl="0" indent="0" algn="ctr" defTabSz="914400" rtl="0" eaLnBrk="1" fontAlgn="base" latinLnBrk="0" hangingPunct="1">
                        <a:lnSpc>
                          <a:spcPct val="100000"/>
                        </a:lnSpc>
                        <a:spcBef>
                          <a:spcPct val="20000"/>
                        </a:spcBef>
                        <a:spcAft>
                          <a:spcPct val="0"/>
                        </a:spcAft>
                        <a:buClrTx/>
                        <a:buSzTx/>
                        <a:buFontTx/>
                        <a:buNone/>
                        <a:tabLst/>
                      </a:pPr>
                      <a:endParaRPr kumimoji="0" lang="ru-RU" sz="1200" b="0" i="1" u="none" strike="noStrike" cap="none" normalizeH="0" baseline="0" dirty="0" smtClean="0">
                        <a:ln>
                          <a:noFill/>
                        </a:ln>
                        <a:solidFill>
                          <a:srgbClr val="000000"/>
                        </a:solidFill>
                        <a:effectLst/>
                        <a:latin typeface="Verdana" pitchFamily="34"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lumMod val="20000"/>
                        <a:lumOff val="80000"/>
                      </a:schemeClr>
                    </a:solidFill>
                  </a:tcPr>
                </a:tc>
              </a:tr>
              <a:tr h="43815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ru-RU" sz="1200" b="0" i="0" u="none" strike="noStrike" cap="none" normalizeH="0" baseline="0" dirty="0" smtClean="0">
                        <a:ln>
                          <a:noFill/>
                        </a:ln>
                        <a:solidFill>
                          <a:srgbClr val="000000"/>
                        </a:solidFill>
                        <a:effectLst/>
                        <a:latin typeface="Verdana"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accent1">
                        <a:lumMod val="20000"/>
                        <a:lumOff val="80000"/>
                      </a:schemeClr>
                    </a:solidFill>
                  </a:tcPr>
                </a:tc>
                <a:tc>
                  <a:txBody>
                    <a:bodyPr/>
                    <a:lstStyle/>
                    <a:p>
                      <a:pPr marL="0" marR="0" lvl="0" indent="0" algn="just" defTabSz="914400" rtl="0" eaLnBrk="1" fontAlgn="base" latinLnBrk="0" hangingPunct="1">
                        <a:lnSpc>
                          <a:spcPct val="100000"/>
                        </a:lnSpc>
                        <a:spcBef>
                          <a:spcPct val="20000"/>
                        </a:spcBef>
                        <a:spcAft>
                          <a:spcPct val="0"/>
                        </a:spcAft>
                        <a:buClrTx/>
                        <a:buSzTx/>
                        <a:buFontTx/>
                        <a:buNone/>
                        <a:tabLst/>
                      </a:pPr>
                      <a:r>
                        <a:rPr kumimoji="0" lang="ru-RU" sz="1200" b="0" i="1" u="sng" strike="noStrike" cap="none" normalizeH="0" baseline="0" dirty="0" smtClean="0">
                          <a:ln>
                            <a:noFill/>
                          </a:ln>
                          <a:solidFill>
                            <a:srgbClr val="000000"/>
                          </a:solidFill>
                          <a:effectLst/>
                          <a:latin typeface="Verdana" pitchFamily="34" charset="0"/>
                          <a:cs typeface="Times New Roman" pitchFamily="18" charset="0"/>
                        </a:rPr>
                        <a:t>Например:</a:t>
                      </a:r>
                      <a:r>
                        <a:rPr kumimoji="0" lang="ru-RU" sz="1200" b="0" i="1" u="none" strike="noStrike" cap="none" normalizeH="0" baseline="0" dirty="0" smtClean="0">
                          <a:ln>
                            <a:noFill/>
                          </a:ln>
                          <a:solidFill>
                            <a:srgbClr val="000000"/>
                          </a:solidFill>
                          <a:effectLst/>
                          <a:latin typeface="Verdana" pitchFamily="34" charset="0"/>
                          <a:cs typeface="Times New Roman" pitchFamily="18" charset="0"/>
                        </a:rPr>
                        <a:t> Сидим мы, бывало </a:t>
                      </a:r>
                      <a:r>
                        <a:rPr kumimoji="0" lang="ru-RU" sz="1200" b="0" i="0" u="none" strike="noStrike" cap="none" normalizeH="0" baseline="0" dirty="0" smtClean="0">
                          <a:ln>
                            <a:noFill/>
                          </a:ln>
                          <a:solidFill>
                            <a:srgbClr val="000000"/>
                          </a:solidFill>
                          <a:effectLst/>
                          <a:latin typeface="Verdana" pitchFamily="34" charset="0"/>
                          <a:cs typeface="Times New Roman" pitchFamily="18" charset="0"/>
                        </a:rPr>
                        <a:t>(частица, является вводным словом], у </a:t>
                      </a:r>
                      <a:r>
                        <a:rPr kumimoji="0" lang="ru-RU" sz="1200" b="0" i="1" u="none" strike="noStrike" cap="none" normalizeH="0" baseline="0" dirty="0" smtClean="0">
                          <a:ln>
                            <a:noFill/>
                          </a:ln>
                          <a:solidFill>
                            <a:srgbClr val="000000"/>
                          </a:solidFill>
                          <a:effectLst/>
                          <a:latin typeface="Verdana" pitchFamily="34" charset="0"/>
                          <a:cs typeface="Times New Roman" pitchFamily="18" charset="0"/>
                        </a:rPr>
                        <a:t>самовара и чай пьем. У Пети по утрам часто бывало </a:t>
                      </a:r>
                      <a:r>
                        <a:rPr kumimoji="0" lang="ru-RU" sz="1200" b="0" i="0" u="none" strike="noStrike" cap="none" normalizeH="0" baseline="0" dirty="0" smtClean="0">
                          <a:ln>
                            <a:noFill/>
                          </a:ln>
                          <a:solidFill>
                            <a:srgbClr val="000000"/>
                          </a:solidFill>
                          <a:effectLst/>
                          <a:latin typeface="Verdana" pitchFamily="34" charset="0"/>
                          <a:cs typeface="Times New Roman" pitchFamily="18" charset="0"/>
                        </a:rPr>
                        <a:t>(глагол, не является вводным словом] </a:t>
                      </a:r>
                      <a:r>
                        <a:rPr kumimoji="0" lang="ru-RU" sz="1200" b="0" i="1" u="none" strike="noStrike" cap="none" normalizeH="0" baseline="0" dirty="0" smtClean="0">
                          <a:ln>
                            <a:noFill/>
                          </a:ln>
                          <a:solidFill>
                            <a:srgbClr val="000000"/>
                          </a:solidFill>
                          <a:effectLst/>
                          <a:latin typeface="Verdana" pitchFamily="34" charset="0"/>
                          <a:cs typeface="Times New Roman" pitchFamily="18" charset="0"/>
                        </a:rPr>
                        <a:t>плохое настроение</a:t>
                      </a:r>
                    </a:p>
                    <a:p>
                      <a:pPr marL="0" marR="0" lvl="0" indent="0" algn="ctr" defTabSz="914400" rtl="0" eaLnBrk="1" fontAlgn="base" latinLnBrk="0" hangingPunct="1">
                        <a:lnSpc>
                          <a:spcPct val="100000"/>
                        </a:lnSpc>
                        <a:spcBef>
                          <a:spcPct val="20000"/>
                        </a:spcBef>
                        <a:spcAft>
                          <a:spcPct val="0"/>
                        </a:spcAft>
                        <a:buClrTx/>
                        <a:buSzTx/>
                        <a:buFontTx/>
                        <a:buNone/>
                        <a:tabLst/>
                      </a:pPr>
                      <a:endParaRPr kumimoji="0" lang="ru-RU" sz="1200" b="0" i="1" u="none" strike="noStrike" cap="none" normalizeH="0" baseline="0" dirty="0" smtClean="0">
                        <a:ln>
                          <a:noFill/>
                        </a:ln>
                        <a:solidFill>
                          <a:srgbClr val="000000"/>
                        </a:solidFill>
                        <a:effectLst/>
                        <a:latin typeface="Verdana" pitchFamily="34" charset="0"/>
                        <a:cs typeface="Times New Roman" pitchFamily="18" charset="0"/>
                      </a:endParaRPr>
                    </a:p>
                    <a:p>
                      <a:pPr marL="0" marR="0" lvl="0" indent="0" algn="ctr" defTabSz="914400" rtl="0" eaLnBrk="1" fontAlgn="base" latinLnBrk="0" hangingPunct="1">
                        <a:lnSpc>
                          <a:spcPct val="100000"/>
                        </a:lnSpc>
                        <a:spcBef>
                          <a:spcPct val="20000"/>
                        </a:spcBef>
                        <a:spcAft>
                          <a:spcPct val="0"/>
                        </a:spcAft>
                        <a:buClrTx/>
                        <a:buSzTx/>
                        <a:buFontTx/>
                        <a:buNone/>
                        <a:tabLst/>
                      </a:pPr>
                      <a:endParaRPr kumimoji="0" lang="ru-RU" sz="1200" b="0" i="1" u="none" strike="noStrike" cap="none" normalizeH="0" baseline="0" dirty="0" smtClean="0">
                        <a:ln>
                          <a:noFill/>
                        </a:ln>
                        <a:solidFill>
                          <a:srgbClr val="000000"/>
                        </a:solidFill>
                        <a:effectLst/>
                        <a:latin typeface="Verdana" pitchFamily="34" charset="0"/>
                        <a:cs typeface="Times New Roman" pitchFamily="18" charset="0"/>
                      </a:endParaRPr>
                    </a:p>
                    <a:p>
                      <a:pPr marL="0" marR="0" lvl="0" indent="0" algn="ctr" defTabSz="914400" rtl="0" eaLnBrk="1" fontAlgn="base" latinLnBrk="0" hangingPunct="1">
                        <a:lnSpc>
                          <a:spcPct val="100000"/>
                        </a:lnSpc>
                        <a:spcBef>
                          <a:spcPct val="20000"/>
                        </a:spcBef>
                        <a:spcAft>
                          <a:spcPct val="0"/>
                        </a:spcAft>
                        <a:buClrTx/>
                        <a:buSzTx/>
                        <a:buFontTx/>
                        <a:buNone/>
                        <a:tabLst/>
                      </a:pPr>
                      <a:endParaRPr kumimoji="0" lang="ru-RU" sz="1200" b="0" i="1" u="none" strike="noStrike" cap="none" normalizeH="0" baseline="0" dirty="0" smtClean="0">
                        <a:ln>
                          <a:noFill/>
                        </a:ln>
                        <a:solidFill>
                          <a:srgbClr val="000000"/>
                        </a:solidFill>
                        <a:effectLst/>
                        <a:latin typeface="Verdana" pitchFamily="34"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accent1">
                        <a:lumMod val="20000"/>
                        <a:lumOff val="80000"/>
                      </a:schemeClr>
                    </a:solidFill>
                  </a:tcPr>
                </a:tc>
              </a:tr>
            </a:tbl>
          </a:graphicData>
        </a:graphic>
      </p:graphicFrame>
      <p:graphicFrame>
        <p:nvGraphicFramePr>
          <p:cNvPr id="12579" name="Group 291"/>
          <p:cNvGraphicFramePr>
            <a:graphicFrameLocks noGrp="1"/>
          </p:cNvGraphicFramePr>
          <p:nvPr>
            <p:ph sz="half" idx="2"/>
          </p:nvPr>
        </p:nvGraphicFramePr>
        <p:xfrm>
          <a:off x="500034" y="3000372"/>
          <a:ext cx="4071966" cy="3357586"/>
        </p:xfrm>
        <a:graphic>
          <a:graphicData uri="http://schemas.openxmlformats.org/drawingml/2006/table">
            <a:tbl>
              <a:tblPr/>
              <a:tblGrid>
                <a:gridCol w="1357866"/>
                <a:gridCol w="1356234"/>
                <a:gridCol w="1357866"/>
              </a:tblGrid>
              <a:tr h="3357586">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ru-RU" sz="1200" b="0" i="0" u="none" strike="noStrike" cap="none" normalizeH="0" baseline="0" dirty="0" smtClean="0">
                          <a:ln>
                            <a:noFill/>
                          </a:ln>
                          <a:solidFill>
                            <a:schemeClr val="tx1"/>
                          </a:solidFill>
                          <a:effectLst/>
                          <a:latin typeface="Verdana" pitchFamily="34" charset="0"/>
                        </a:rPr>
                        <a:t>Авось</a:t>
                      </a:r>
                    </a:p>
                    <a:p>
                      <a:pPr marL="0" marR="0" lvl="0" indent="0" algn="l" defTabSz="914400" rtl="0" eaLnBrk="1" fontAlgn="base" latinLnBrk="0" hangingPunct="1">
                        <a:lnSpc>
                          <a:spcPct val="100000"/>
                        </a:lnSpc>
                        <a:spcBef>
                          <a:spcPct val="20000"/>
                        </a:spcBef>
                        <a:spcAft>
                          <a:spcPct val="0"/>
                        </a:spcAft>
                        <a:buClrTx/>
                        <a:buSzTx/>
                        <a:buFontTx/>
                        <a:buNone/>
                        <a:tabLst/>
                      </a:pPr>
                      <a:r>
                        <a:rPr kumimoji="0" lang="ru-RU" sz="1200" b="0" i="0" u="none" strike="noStrike" cap="none" normalizeH="0" baseline="0" dirty="0" smtClean="0">
                          <a:ln>
                            <a:noFill/>
                          </a:ln>
                          <a:solidFill>
                            <a:schemeClr val="tx1"/>
                          </a:solidFill>
                          <a:effectLst/>
                          <a:latin typeface="Verdana" pitchFamily="34" charset="0"/>
                        </a:rPr>
                        <a:t>Бишь</a:t>
                      </a:r>
                    </a:p>
                    <a:p>
                      <a:pPr marL="0" marR="0" lvl="0" indent="0" algn="l" defTabSz="914400" rtl="0" eaLnBrk="1" fontAlgn="base" latinLnBrk="0" hangingPunct="1">
                        <a:lnSpc>
                          <a:spcPct val="100000"/>
                        </a:lnSpc>
                        <a:spcBef>
                          <a:spcPct val="20000"/>
                        </a:spcBef>
                        <a:spcAft>
                          <a:spcPct val="0"/>
                        </a:spcAft>
                        <a:buClrTx/>
                        <a:buSzTx/>
                        <a:buFontTx/>
                        <a:buNone/>
                        <a:tabLst/>
                      </a:pPr>
                      <a:r>
                        <a:rPr kumimoji="0" lang="ru-RU" sz="1200" b="0" i="0" u="none" strike="noStrike" cap="none" normalizeH="0" baseline="0" dirty="0" smtClean="0">
                          <a:ln>
                            <a:noFill/>
                          </a:ln>
                          <a:solidFill>
                            <a:schemeClr val="tx1"/>
                          </a:solidFill>
                          <a:effectLst/>
                          <a:latin typeface="Verdana" pitchFamily="34" charset="0"/>
                        </a:rPr>
                        <a:t>Будто</a:t>
                      </a:r>
                    </a:p>
                    <a:p>
                      <a:pPr marL="0" marR="0" lvl="0" indent="0" algn="l" defTabSz="914400" rtl="0" eaLnBrk="1" fontAlgn="base" latinLnBrk="0" hangingPunct="1">
                        <a:lnSpc>
                          <a:spcPct val="100000"/>
                        </a:lnSpc>
                        <a:spcBef>
                          <a:spcPct val="20000"/>
                        </a:spcBef>
                        <a:spcAft>
                          <a:spcPct val="0"/>
                        </a:spcAft>
                        <a:buClrTx/>
                        <a:buSzTx/>
                        <a:buFontTx/>
                        <a:buNone/>
                        <a:tabLst/>
                      </a:pPr>
                      <a:r>
                        <a:rPr kumimoji="0" lang="ru-RU" sz="1200" b="0" i="0" u="none" strike="noStrike" cap="none" normalizeH="0" baseline="0" dirty="0" smtClean="0">
                          <a:ln>
                            <a:noFill/>
                          </a:ln>
                          <a:solidFill>
                            <a:schemeClr val="tx1"/>
                          </a:solidFill>
                          <a:effectLst/>
                          <a:latin typeface="Verdana" pitchFamily="34" charset="0"/>
                        </a:rPr>
                        <a:t>Буквально</a:t>
                      </a:r>
                    </a:p>
                    <a:p>
                      <a:pPr marL="0" marR="0" lvl="0" indent="0" algn="l" defTabSz="914400" rtl="0" eaLnBrk="1" fontAlgn="base" latinLnBrk="0" hangingPunct="1">
                        <a:lnSpc>
                          <a:spcPct val="100000"/>
                        </a:lnSpc>
                        <a:spcBef>
                          <a:spcPct val="20000"/>
                        </a:spcBef>
                        <a:spcAft>
                          <a:spcPct val="0"/>
                        </a:spcAft>
                        <a:buClrTx/>
                        <a:buSzTx/>
                        <a:buFontTx/>
                        <a:buNone/>
                        <a:tabLst/>
                      </a:pPr>
                      <a:r>
                        <a:rPr kumimoji="0" lang="ru-RU" sz="1200" b="0" i="0" u="none" strike="noStrike" cap="none" normalizeH="0" baseline="0" dirty="0" smtClean="0">
                          <a:ln>
                            <a:noFill/>
                          </a:ln>
                          <a:solidFill>
                            <a:schemeClr val="tx1"/>
                          </a:solidFill>
                          <a:effectLst/>
                          <a:latin typeface="Verdana" pitchFamily="34" charset="0"/>
                        </a:rPr>
                        <a:t>Вдобавок</a:t>
                      </a:r>
                    </a:p>
                    <a:p>
                      <a:pPr marL="0" marR="0" lvl="0" indent="0" algn="l" defTabSz="914400" rtl="0" eaLnBrk="1" fontAlgn="base" latinLnBrk="0" hangingPunct="1">
                        <a:lnSpc>
                          <a:spcPct val="100000"/>
                        </a:lnSpc>
                        <a:spcBef>
                          <a:spcPct val="20000"/>
                        </a:spcBef>
                        <a:spcAft>
                          <a:spcPct val="0"/>
                        </a:spcAft>
                        <a:buClrTx/>
                        <a:buSzTx/>
                        <a:buFontTx/>
                        <a:buNone/>
                        <a:tabLst/>
                      </a:pPr>
                      <a:r>
                        <a:rPr kumimoji="0" lang="ru-RU" sz="1200" b="0" i="0" u="none" strike="noStrike" cap="none" normalizeH="0" baseline="0" dirty="0" smtClean="0">
                          <a:ln>
                            <a:noFill/>
                          </a:ln>
                          <a:solidFill>
                            <a:schemeClr val="tx1"/>
                          </a:solidFill>
                          <a:effectLst/>
                          <a:latin typeface="Verdana" pitchFamily="34" charset="0"/>
                        </a:rPr>
                        <a:t>В довершение</a:t>
                      </a:r>
                    </a:p>
                    <a:p>
                      <a:pPr marL="0" marR="0" lvl="0" indent="0" algn="l" defTabSz="914400" rtl="0" eaLnBrk="1" fontAlgn="base" latinLnBrk="0" hangingPunct="1">
                        <a:lnSpc>
                          <a:spcPct val="100000"/>
                        </a:lnSpc>
                        <a:spcBef>
                          <a:spcPct val="20000"/>
                        </a:spcBef>
                        <a:spcAft>
                          <a:spcPct val="0"/>
                        </a:spcAft>
                        <a:buClrTx/>
                        <a:buSzTx/>
                        <a:buFontTx/>
                        <a:buNone/>
                        <a:tabLst/>
                      </a:pPr>
                      <a:r>
                        <a:rPr kumimoji="0" lang="ru-RU" sz="1200" b="0" i="0" u="none" strike="noStrike" cap="none" normalizeH="0" baseline="0" dirty="0" smtClean="0">
                          <a:ln>
                            <a:noFill/>
                          </a:ln>
                          <a:solidFill>
                            <a:schemeClr val="tx1"/>
                          </a:solidFill>
                          <a:effectLst/>
                          <a:latin typeface="Verdana" pitchFamily="34" charset="0"/>
                        </a:rPr>
                        <a:t>Вдруг</a:t>
                      </a:r>
                    </a:p>
                    <a:p>
                      <a:pPr marL="0" marR="0" lvl="0" indent="0" algn="l" defTabSz="914400" rtl="0" eaLnBrk="1" fontAlgn="base" latinLnBrk="0" hangingPunct="1">
                        <a:lnSpc>
                          <a:spcPct val="100000"/>
                        </a:lnSpc>
                        <a:spcBef>
                          <a:spcPct val="20000"/>
                        </a:spcBef>
                        <a:spcAft>
                          <a:spcPct val="0"/>
                        </a:spcAft>
                        <a:buClrTx/>
                        <a:buSzTx/>
                        <a:buFontTx/>
                        <a:buNone/>
                        <a:tabLst/>
                      </a:pPr>
                      <a:r>
                        <a:rPr kumimoji="0" lang="ru-RU" sz="1200" b="0" i="0" u="none" strike="noStrike" cap="none" normalizeH="0" baseline="0" dirty="0" smtClean="0">
                          <a:ln>
                            <a:noFill/>
                          </a:ln>
                          <a:solidFill>
                            <a:schemeClr val="tx1"/>
                          </a:solidFill>
                          <a:effectLst/>
                          <a:latin typeface="Verdana" pitchFamily="34" charset="0"/>
                        </a:rPr>
                        <a:t>Ведь</a:t>
                      </a:r>
                    </a:p>
                    <a:p>
                      <a:pPr marL="0" marR="0" lvl="0" indent="0" algn="l" defTabSz="914400" rtl="0" eaLnBrk="1" fontAlgn="base" latinLnBrk="0" hangingPunct="1">
                        <a:lnSpc>
                          <a:spcPct val="100000"/>
                        </a:lnSpc>
                        <a:spcBef>
                          <a:spcPct val="20000"/>
                        </a:spcBef>
                        <a:spcAft>
                          <a:spcPct val="0"/>
                        </a:spcAft>
                        <a:buClrTx/>
                        <a:buSzTx/>
                        <a:buFontTx/>
                        <a:buNone/>
                        <a:tabLst/>
                      </a:pPr>
                      <a:r>
                        <a:rPr kumimoji="0" lang="ru-RU" sz="1200" b="0" i="0" u="none" strike="noStrike" cap="none" normalizeH="0" baseline="0" dirty="0" smtClean="0">
                          <a:ln>
                            <a:noFill/>
                          </a:ln>
                          <a:solidFill>
                            <a:schemeClr val="tx1"/>
                          </a:solidFill>
                          <a:effectLst/>
                          <a:latin typeface="Verdana" pitchFamily="34" charset="0"/>
                        </a:rPr>
                        <a:t>В конечном счете</a:t>
                      </a:r>
                    </a:p>
                    <a:p>
                      <a:pPr marL="0" marR="0" lvl="0" indent="0" algn="l" defTabSz="914400" rtl="0" eaLnBrk="1" fontAlgn="base" latinLnBrk="0" hangingPunct="1">
                        <a:lnSpc>
                          <a:spcPct val="100000"/>
                        </a:lnSpc>
                        <a:spcBef>
                          <a:spcPct val="20000"/>
                        </a:spcBef>
                        <a:spcAft>
                          <a:spcPct val="0"/>
                        </a:spcAft>
                        <a:buClrTx/>
                        <a:buSzTx/>
                        <a:buFontTx/>
                        <a:buNone/>
                        <a:tabLst/>
                      </a:pPr>
                      <a:r>
                        <a:rPr kumimoji="0" lang="ru-RU" sz="1200" b="0" i="0" u="none" strike="noStrike" cap="none" normalizeH="0" baseline="0" dirty="0" smtClean="0">
                          <a:ln>
                            <a:noFill/>
                          </a:ln>
                          <a:solidFill>
                            <a:schemeClr val="tx1"/>
                          </a:solidFill>
                          <a:effectLst/>
                          <a:latin typeface="Verdana" pitchFamily="34" charset="0"/>
                        </a:rPr>
                        <a:t>Вряд ли</a:t>
                      </a:r>
                    </a:p>
                    <a:p>
                      <a:pPr marL="0" marR="0" lvl="0" indent="0" algn="l" defTabSz="914400" rtl="0" eaLnBrk="1" fontAlgn="base" latinLnBrk="0" hangingPunct="1">
                        <a:lnSpc>
                          <a:spcPct val="100000"/>
                        </a:lnSpc>
                        <a:spcBef>
                          <a:spcPct val="20000"/>
                        </a:spcBef>
                        <a:spcAft>
                          <a:spcPct val="0"/>
                        </a:spcAft>
                        <a:buClrTx/>
                        <a:buSzTx/>
                        <a:buFontTx/>
                        <a:buNone/>
                        <a:tabLst/>
                      </a:pPr>
                      <a:r>
                        <a:rPr kumimoji="0" lang="ru-RU" sz="1200" b="0" i="0" u="none" strike="noStrike" cap="none" normalizeH="0" baseline="0" dirty="0" smtClean="0">
                          <a:ln>
                            <a:noFill/>
                          </a:ln>
                          <a:solidFill>
                            <a:schemeClr val="tx1"/>
                          </a:solidFill>
                          <a:effectLst/>
                          <a:latin typeface="Verdana" pitchFamily="34" charset="0"/>
                        </a:rPr>
                        <a:t>Все-таки</a:t>
                      </a:r>
                    </a:p>
                    <a:p>
                      <a:pPr marL="0" marR="0" lvl="0" indent="0" algn="l" defTabSz="914400" rtl="0" eaLnBrk="1" fontAlgn="base" latinLnBrk="0" hangingPunct="1">
                        <a:lnSpc>
                          <a:spcPct val="100000"/>
                        </a:lnSpc>
                        <a:spcBef>
                          <a:spcPct val="20000"/>
                        </a:spcBef>
                        <a:spcAft>
                          <a:spcPct val="0"/>
                        </a:spcAft>
                        <a:buClrTx/>
                        <a:buSzTx/>
                        <a:buFontTx/>
                        <a:buNone/>
                        <a:tabLst/>
                      </a:pPr>
                      <a:r>
                        <a:rPr kumimoji="0" lang="ru-RU" sz="1200" b="0" i="0" u="none" strike="noStrike" cap="none" normalizeH="0" baseline="0" dirty="0" smtClean="0">
                          <a:ln>
                            <a:noFill/>
                          </a:ln>
                          <a:solidFill>
                            <a:schemeClr val="tx1"/>
                          </a:solidFill>
                          <a:effectLst/>
                          <a:latin typeface="Verdana" pitchFamily="34" charset="0"/>
                        </a:rPr>
                        <a:t>вот</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ru-RU" sz="1200" b="0" i="0" u="none" strike="noStrike" cap="none" normalizeH="0" baseline="0" dirty="0" smtClean="0">
                          <a:ln>
                            <a:noFill/>
                          </a:ln>
                          <a:solidFill>
                            <a:schemeClr val="tx1"/>
                          </a:solidFill>
                          <a:effectLst/>
                          <a:latin typeface="Verdana" pitchFamily="34" charset="0"/>
                        </a:rPr>
                        <a:t>Даже</a:t>
                      </a:r>
                    </a:p>
                    <a:p>
                      <a:pPr marL="0" marR="0" lvl="0" indent="0" algn="l" defTabSz="914400" rtl="0" eaLnBrk="1" fontAlgn="base" latinLnBrk="0" hangingPunct="1">
                        <a:lnSpc>
                          <a:spcPct val="100000"/>
                        </a:lnSpc>
                        <a:spcBef>
                          <a:spcPct val="20000"/>
                        </a:spcBef>
                        <a:spcAft>
                          <a:spcPct val="0"/>
                        </a:spcAft>
                        <a:buClrTx/>
                        <a:buSzTx/>
                        <a:buFontTx/>
                        <a:buNone/>
                        <a:tabLst/>
                      </a:pPr>
                      <a:r>
                        <a:rPr kumimoji="0" lang="ru-RU" sz="1200" b="0" i="0" u="none" strike="noStrike" cap="none" normalizeH="0" baseline="0" dirty="0" smtClean="0">
                          <a:ln>
                            <a:noFill/>
                          </a:ln>
                          <a:solidFill>
                            <a:schemeClr val="tx1"/>
                          </a:solidFill>
                          <a:effectLst/>
                          <a:latin typeface="Verdana" pitchFamily="34" charset="0"/>
                        </a:rPr>
                        <a:t>Едва ли</a:t>
                      </a:r>
                    </a:p>
                    <a:p>
                      <a:pPr marL="0" marR="0" lvl="0" indent="0" algn="l" defTabSz="914400" rtl="0" eaLnBrk="1" fontAlgn="base" latinLnBrk="0" hangingPunct="1">
                        <a:lnSpc>
                          <a:spcPct val="100000"/>
                        </a:lnSpc>
                        <a:spcBef>
                          <a:spcPct val="20000"/>
                        </a:spcBef>
                        <a:spcAft>
                          <a:spcPct val="0"/>
                        </a:spcAft>
                        <a:buClrTx/>
                        <a:buSzTx/>
                        <a:buFontTx/>
                        <a:buNone/>
                        <a:tabLst/>
                      </a:pPr>
                      <a:r>
                        <a:rPr kumimoji="0" lang="ru-RU" sz="1200" b="0" i="0" u="none" strike="noStrike" cap="none" normalizeH="0" baseline="0" dirty="0" smtClean="0">
                          <a:ln>
                            <a:noFill/>
                          </a:ln>
                          <a:solidFill>
                            <a:schemeClr val="tx1"/>
                          </a:solidFill>
                          <a:effectLst/>
                          <a:latin typeface="Verdana" pitchFamily="34" charset="0"/>
                        </a:rPr>
                        <a:t>Именно</a:t>
                      </a:r>
                    </a:p>
                    <a:p>
                      <a:pPr marL="0" marR="0" lvl="0" indent="0" algn="l" defTabSz="914400" rtl="0" eaLnBrk="1" fontAlgn="base" latinLnBrk="0" hangingPunct="1">
                        <a:lnSpc>
                          <a:spcPct val="100000"/>
                        </a:lnSpc>
                        <a:spcBef>
                          <a:spcPct val="20000"/>
                        </a:spcBef>
                        <a:spcAft>
                          <a:spcPct val="0"/>
                        </a:spcAft>
                        <a:buClrTx/>
                        <a:buSzTx/>
                        <a:buFontTx/>
                        <a:buNone/>
                        <a:tabLst/>
                      </a:pPr>
                      <a:r>
                        <a:rPr kumimoji="0" lang="ru-RU" sz="1200" b="0" i="0" u="none" strike="noStrike" cap="none" normalizeH="0" baseline="0" dirty="0" smtClean="0">
                          <a:ln>
                            <a:noFill/>
                          </a:ln>
                          <a:solidFill>
                            <a:schemeClr val="tx1"/>
                          </a:solidFill>
                          <a:effectLst/>
                          <a:latin typeface="Verdana" pitchFamily="34" charset="0"/>
                        </a:rPr>
                        <a:t>Исключительно</a:t>
                      </a:r>
                    </a:p>
                    <a:p>
                      <a:pPr marL="0" marR="0" lvl="0" indent="0" algn="l" defTabSz="914400" rtl="0" eaLnBrk="1" fontAlgn="base" latinLnBrk="0" hangingPunct="1">
                        <a:lnSpc>
                          <a:spcPct val="100000"/>
                        </a:lnSpc>
                        <a:spcBef>
                          <a:spcPct val="20000"/>
                        </a:spcBef>
                        <a:spcAft>
                          <a:spcPct val="0"/>
                        </a:spcAft>
                        <a:buClrTx/>
                        <a:buSzTx/>
                        <a:buFontTx/>
                        <a:buNone/>
                        <a:tabLst/>
                      </a:pPr>
                      <a:r>
                        <a:rPr kumimoji="0" lang="ru-RU" sz="1200" b="0" i="0" u="none" strike="noStrike" cap="none" normalizeH="0" baseline="0" dirty="0" smtClean="0">
                          <a:ln>
                            <a:noFill/>
                          </a:ln>
                          <a:solidFill>
                            <a:schemeClr val="tx1"/>
                          </a:solidFill>
                          <a:effectLst/>
                          <a:latin typeface="Verdana" pitchFamily="34" charset="0"/>
                        </a:rPr>
                        <a:t>Как будто</a:t>
                      </a:r>
                    </a:p>
                    <a:p>
                      <a:pPr marL="0" marR="0" lvl="0" indent="0" algn="l" defTabSz="914400" rtl="0" eaLnBrk="1" fontAlgn="base" latinLnBrk="0" hangingPunct="1">
                        <a:lnSpc>
                          <a:spcPct val="100000"/>
                        </a:lnSpc>
                        <a:spcBef>
                          <a:spcPct val="20000"/>
                        </a:spcBef>
                        <a:spcAft>
                          <a:spcPct val="0"/>
                        </a:spcAft>
                        <a:buClrTx/>
                        <a:buSzTx/>
                        <a:buFontTx/>
                        <a:buNone/>
                        <a:tabLst/>
                      </a:pPr>
                      <a:r>
                        <a:rPr kumimoji="0" lang="ru-RU" sz="1200" b="0" i="0" u="none" strike="noStrike" cap="none" normalizeH="0" baseline="0" dirty="0" smtClean="0">
                          <a:ln>
                            <a:noFill/>
                          </a:ln>
                          <a:solidFill>
                            <a:schemeClr val="tx1"/>
                          </a:solidFill>
                          <a:effectLst/>
                          <a:latin typeface="Verdana" pitchFamily="34" charset="0"/>
                        </a:rPr>
                        <a:t>Как бы </a:t>
                      </a:r>
                    </a:p>
                    <a:p>
                      <a:pPr marL="0" marR="0" lvl="0" indent="0" algn="l" defTabSz="914400" rtl="0" eaLnBrk="1" fontAlgn="base" latinLnBrk="0" hangingPunct="1">
                        <a:lnSpc>
                          <a:spcPct val="100000"/>
                        </a:lnSpc>
                        <a:spcBef>
                          <a:spcPct val="20000"/>
                        </a:spcBef>
                        <a:spcAft>
                          <a:spcPct val="0"/>
                        </a:spcAft>
                        <a:buClrTx/>
                        <a:buSzTx/>
                        <a:buFontTx/>
                        <a:buNone/>
                        <a:tabLst/>
                      </a:pPr>
                      <a:r>
                        <a:rPr kumimoji="0" lang="ru-RU" sz="1200" b="0" i="0" u="none" strike="noStrike" cap="none" normalizeH="0" baseline="0" dirty="0" smtClean="0">
                          <a:ln>
                            <a:noFill/>
                          </a:ln>
                          <a:solidFill>
                            <a:schemeClr val="tx1"/>
                          </a:solidFill>
                          <a:effectLst/>
                          <a:latin typeface="Verdana" pitchFamily="34" charset="0"/>
                        </a:rPr>
                        <a:t>Как раз</a:t>
                      </a:r>
                    </a:p>
                    <a:p>
                      <a:pPr marL="0" marR="0" lvl="0" indent="0" algn="l" defTabSz="914400" rtl="0" eaLnBrk="1" fontAlgn="base" latinLnBrk="0" hangingPunct="1">
                        <a:lnSpc>
                          <a:spcPct val="100000"/>
                        </a:lnSpc>
                        <a:spcBef>
                          <a:spcPct val="20000"/>
                        </a:spcBef>
                        <a:spcAft>
                          <a:spcPct val="0"/>
                        </a:spcAft>
                        <a:buClrTx/>
                        <a:buSzTx/>
                        <a:buFontTx/>
                        <a:buNone/>
                        <a:tabLst/>
                      </a:pPr>
                      <a:r>
                        <a:rPr kumimoji="0" lang="ru-RU" sz="1200" b="0" i="0" u="none" strike="noStrike" cap="none" normalizeH="0" baseline="0" dirty="0" smtClean="0">
                          <a:ln>
                            <a:noFill/>
                          </a:ln>
                          <a:solidFill>
                            <a:schemeClr val="tx1"/>
                          </a:solidFill>
                          <a:effectLst/>
                          <a:latin typeface="Verdana" pitchFamily="34" charset="0"/>
                        </a:rPr>
                        <a:t>К тому же</a:t>
                      </a:r>
                    </a:p>
                    <a:p>
                      <a:pPr marL="0" marR="0" lvl="0" indent="0" algn="l" defTabSz="914400" rtl="0" eaLnBrk="1" fontAlgn="base" latinLnBrk="0" hangingPunct="1">
                        <a:lnSpc>
                          <a:spcPct val="100000"/>
                        </a:lnSpc>
                        <a:spcBef>
                          <a:spcPct val="20000"/>
                        </a:spcBef>
                        <a:spcAft>
                          <a:spcPct val="0"/>
                        </a:spcAft>
                        <a:buClrTx/>
                        <a:buSzTx/>
                        <a:buFontTx/>
                        <a:buNone/>
                        <a:tabLst/>
                      </a:pPr>
                      <a:r>
                        <a:rPr kumimoji="0" lang="ru-RU" sz="1200" b="0" i="0" u="none" strike="noStrike" cap="none" normalizeH="0" baseline="0" dirty="0" smtClean="0">
                          <a:ln>
                            <a:noFill/>
                          </a:ln>
                          <a:solidFill>
                            <a:schemeClr val="tx1"/>
                          </a:solidFill>
                          <a:effectLst/>
                          <a:latin typeface="Verdana" pitchFamily="34" charset="0"/>
                        </a:rPr>
                        <a:t>Между тем</a:t>
                      </a:r>
                    </a:p>
                    <a:p>
                      <a:pPr marL="0" marR="0" lvl="0" indent="0" algn="l" defTabSz="914400" rtl="0" eaLnBrk="1" fontAlgn="base" latinLnBrk="0" hangingPunct="1">
                        <a:lnSpc>
                          <a:spcPct val="100000"/>
                        </a:lnSpc>
                        <a:spcBef>
                          <a:spcPct val="20000"/>
                        </a:spcBef>
                        <a:spcAft>
                          <a:spcPct val="0"/>
                        </a:spcAft>
                        <a:buClrTx/>
                        <a:buSzTx/>
                        <a:buFontTx/>
                        <a:buNone/>
                        <a:tabLst/>
                      </a:pPr>
                      <a:r>
                        <a:rPr kumimoji="0" lang="ru-RU" sz="1200" b="0" i="0" u="none" strike="noStrike" cap="none" normalizeH="0" baseline="0" dirty="0" smtClean="0">
                          <a:ln>
                            <a:noFill/>
                          </a:ln>
                          <a:solidFill>
                            <a:schemeClr val="tx1"/>
                          </a:solidFill>
                          <a:effectLst/>
                          <a:latin typeface="Verdana" pitchFamily="34" charset="0"/>
                        </a:rPr>
                        <a:t>Наверняка</a:t>
                      </a:r>
                    </a:p>
                    <a:p>
                      <a:pPr marL="0" marR="0" lvl="0" indent="0" algn="l" defTabSz="914400" rtl="0" eaLnBrk="1" fontAlgn="base" latinLnBrk="0" hangingPunct="1">
                        <a:lnSpc>
                          <a:spcPct val="100000"/>
                        </a:lnSpc>
                        <a:spcBef>
                          <a:spcPct val="20000"/>
                        </a:spcBef>
                        <a:spcAft>
                          <a:spcPct val="0"/>
                        </a:spcAft>
                        <a:buClrTx/>
                        <a:buSzTx/>
                        <a:buFontTx/>
                        <a:buNone/>
                        <a:tabLst/>
                      </a:pPr>
                      <a:r>
                        <a:rPr kumimoji="0" lang="ru-RU" sz="1200" b="0" i="0" u="none" strike="noStrike" cap="none" normalizeH="0" baseline="0" dirty="0" smtClean="0">
                          <a:ln>
                            <a:noFill/>
                          </a:ln>
                          <a:solidFill>
                            <a:schemeClr val="tx1"/>
                          </a:solidFill>
                          <a:effectLst/>
                          <a:latin typeface="Verdana" pitchFamily="34" charset="0"/>
                        </a:rPr>
                        <a:t>Небось</a:t>
                      </a:r>
                    </a:p>
                    <a:p>
                      <a:pPr marL="0" marR="0" lvl="0" indent="0" algn="l" defTabSz="914400" rtl="0" eaLnBrk="1" fontAlgn="base" latinLnBrk="0" hangingPunct="1">
                        <a:lnSpc>
                          <a:spcPct val="100000"/>
                        </a:lnSpc>
                        <a:spcBef>
                          <a:spcPct val="20000"/>
                        </a:spcBef>
                        <a:spcAft>
                          <a:spcPct val="0"/>
                        </a:spcAft>
                        <a:buClrTx/>
                        <a:buSzTx/>
                        <a:buFontTx/>
                        <a:buNone/>
                        <a:tabLst/>
                      </a:pPr>
                      <a:r>
                        <a:rPr kumimoji="0" lang="ru-RU" sz="1200" b="0" i="0" u="none" strike="noStrike" cap="none" normalizeH="0" baseline="0" dirty="0" smtClean="0">
                          <a:ln>
                            <a:noFill/>
                          </a:ln>
                          <a:solidFill>
                            <a:schemeClr val="tx1"/>
                          </a:solidFill>
                          <a:effectLst/>
                          <a:latin typeface="Verdana" pitchFamily="34" charset="0"/>
                        </a:rPr>
                        <a:t>положительно</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ru-RU" sz="1200" b="0" i="0" u="none" strike="noStrike" cap="none" normalizeH="0" baseline="0" dirty="0" smtClean="0">
                          <a:ln>
                            <a:noFill/>
                          </a:ln>
                          <a:solidFill>
                            <a:schemeClr val="tx1"/>
                          </a:solidFill>
                          <a:effectLst/>
                          <a:latin typeface="Verdana" pitchFamily="34" charset="0"/>
                        </a:rPr>
                        <a:t>По – своему</a:t>
                      </a:r>
                    </a:p>
                    <a:p>
                      <a:pPr marL="0" marR="0" lvl="0" indent="0" algn="l" defTabSz="914400" rtl="0" eaLnBrk="1" fontAlgn="base" latinLnBrk="0" hangingPunct="1">
                        <a:lnSpc>
                          <a:spcPct val="100000"/>
                        </a:lnSpc>
                        <a:spcBef>
                          <a:spcPct val="20000"/>
                        </a:spcBef>
                        <a:spcAft>
                          <a:spcPct val="0"/>
                        </a:spcAft>
                        <a:buClrTx/>
                        <a:buSzTx/>
                        <a:buFontTx/>
                        <a:buNone/>
                        <a:tabLst/>
                      </a:pPr>
                      <a:r>
                        <a:rPr kumimoji="0" lang="ru-RU" sz="1200" b="0" i="0" u="none" strike="noStrike" cap="none" normalizeH="0" baseline="0" dirty="0" smtClean="0">
                          <a:ln>
                            <a:noFill/>
                          </a:ln>
                          <a:solidFill>
                            <a:schemeClr val="tx1"/>
                          </a:solidFill>
                          <a:effectLst/>
                          <a:latin typeface="Verdana" pitchFamily="34" charset="0"/>
                        </a:rPr>
                        <a:t>Поэтому</a:t>
                      </a:r>
                    </a:p>
                    <a:p>
                      <a:pPr marL="0" marR="0" lvl="0" indent="0" algn="l" defTabSz="914400" rtl="0" eaLnBrk="1" fontAlgn="base" latinLnBrk="0" hangingPunct="1">
                        <a:lnSpc>
                          <a:spcPct val="100000"/>
                        </a:lnSpc>
                        <a:spcBef>
                          <a:spcPct val="20000"/>
                        </a:spcBef>
                        <a:spcAft>
                          <a:spcPct val="0"/>
                        </a:spcAft>
                        <a:buClrTx/>
                        <a:buSzTx/>
                        <a:buFontTx/>
                        <a:buNone/>
                        <a:tabLst/>
                      </a:pPr>
                      <a:r>
                        <a:rPr kumimoji="0" lang="ru-RU" sz="1200" b="0" i="0" u="none" strike="noStrike" cap="none" normalizeH="0" baseline="0" dirty="0" smtClean="0">
                          <a:ln>
                            <a:noFill/>
                          </a:ln>
                          <a:solidFill>
                            <a:schemeClr val="tx1"/>
                          </a:solidFill>
                          <a:effectLst/>
                          <a:latin typeface="Verdana" pitchFamily="34" charset="0"/>
                        </a:rPr>
                        <a:t>Приблизительно</a:t>
                      </a:r>
                    </a:p>
                    <a:p>
                      <a:pPr marL="0" marR="0" lvl="0" indent="0" algn="l" defTabSz="914400" rtl="0" eaLnBrk="1" fontAlgn="base" latinLnBrk="0" hangingPunct="1">
                        <a:lnSpc>
                          <a:spcPct val="100000"/>
                        </a:lnSpc>
                        <a:spcBef>
                          <a:spcPct val="20000"/>
                        </a:spcBef>
                        <a:spcAft>
                          <a:spcPct val="0"/>
                        </a:spcAft>
                        <a:buClrTx/>
                        <a:buSzTx/>
                        <a:buFontTx/>
                        <a:buNone/>
                        <a:tabLst/>
                      </a:pPr>
                      <a:r>
                        <a:rPr kumimoji="0" lang="ru-RU" sz="1200" b="0" i="0" u="none" strike="noStrike" cap="none" normalizeH="0" baseline="0" dirty="0" smtClean="0">
                          <a:ln>
                            <a:noFill/>
                          </a:ln>
                          <a:solidFill>
                            <a:schemeClr val="tx1"/>
                          </a:solidFill>
                          <a:effectLst/>
                          <a:latin typeface="Verdana" pitchFamily="34" charset="0"/>
                        </a:rPr>
                        <a:t>Примерно</a:t>
                      </a:r>
                    </a:p>
                    <a:p>
                      <a:pPr marL="0" marR="0" lvl="0" indent="0" algn="l" defTabSz="914400" rtl="0" eaLnBrk="1" fontAlgn="base" latinLnBrk="0" hangingPunct="1">
                        <a:lnSpc>
                          <a:spcPct val="100000"/>
                        </a:lnSpc>
                        <a:spcBef>
                          <a:spcPct val="20000"/>
                        </a:spcBef>
                        <a:spcAft>
                          <a:spcPct val="0"/>
                        </a:spcAft>
                        <a:buClrTx/>
                        <a:buSzTx/>
                        <a:buFontTx/>
                        <a:buNone/>
                        <a:tabLst/>
                      </a:pPr>
                      <a:r>
                        <a:rPr kumimoji="0" lang="ru-RU" sz="1200" b="0" i="0" u="none" strike="noStrike" cap="none" normalizeH="0" baseline="0" dirty="0" smtClean="0">
                          <a:ln>
                            <a:noFill/>
                          </a:ln>
                          <a:solidFill>
                            <a:schemeClr val="tx1"/>
                          </a:solidFill>
                          <a:effectLst/>
                          <a:latin typeface="Verdana" pitchFamily="34" charset="0"/>
                        </a:rPr>
                        <a:t>Притом</a:t>
                      </a:r>
                    </a:p>
                    <a:p>
                      <a:pPr marL="0" marR="0" lvl="0" indent="0" algn="l" defTabSz="914400" rtl="0" eaLnBrk="1" fontAlgn="base" latinLnBrk="0" hangingPunct="1">
                        <a:lnSpc>
                          <a:spcPct val="100000"/>
                        </a:lnSpc>
                        <a:spcBef>
                          <a:spcPct val="20000"/>
                        </a:spcBef>
                        <a:spcAft>
                          <a:spcPct val="0"/>
                        </a:spcAft>
                        <a:buClrTx/>
                        <a:buSzTx/>
                        <a:buFontTx/>
                        <a:buNone/>
                        <a:tabLst/>
                      </a:pPr>
                      <a:r>
                        <a:rPr kumimoji="0" lang="ru-RU" sz="1200" b="0" i="0" u="none" strike="noStrike" cap="none" normalizeH="0" baseline="0" dirty="0" smtClean="0">
                          <a:ln>
                            <a:noFill/>
                          </a:ln>
                          <a:solidFill>
                            <a:schemeClr val="tx1"/>
                          </a:solidFill>
                          <a:effectLst/>
                          <a:latin typeface="Verdana" pitchFamily="34" charset="0"/>
                        </a:rPr>
                        <a:t>Причем</a:t>
                      </a:r>
                    </a:p>
                    <a:p>
                      <a:pPr marL="0" marR="0" lvl="0" indent="0" algn="l" defTabSz="914400" rtl="0" eaLnBrk="1" fontAlgn="base" latinLnBrk="0" hangingPunct="1">
                        <a:lnSpc>
                          <a:spcPct val="100000"/>
                        </a:lnSpc>
                        <a:spcBef>
                          <a:spcPct val="20000"/>
                        </a:spcBef>
                        <a:spcAft>
                          <a:spcPct val="0"/>
                        </a:spcAft>
                        <a:buClrTx/>
                        <a:buSzTx/>
                        <a:buFontTx/>
                        <a:buNone/>
                        <a:tabLst/>
                      </a:pPr>
                      <a:r>
                        <a:rPr kumimoji="0" lang="ru-RU" sz="1200" b="0" i="0" u="none" strike="noStrike" cap="none" normalizeH="0" baseline="0" dirty="0" smtClean="0">
                          <a:ln>
                            <a:noFill/>
                          </a:ln>
                          <a:solidFill>
                            <a:schemeClr val="tx1"/>
                          </a:solidFill>
                          <a:effectLst/>
                          <a:latin typeface="Verdana" pitchFamily="34" charset="0"/>
                        </a:rPr>
                        <a:t>Решительно</a:t>
                      </a:r>
                    </a:p>
                    <a:p>
                      <a:pPr marL="0" marR="0" lvl="0" indent="0" algn="l" defTabSz="914400" rtl="0" eaLnBrk="1" fontAlgn="base" latinLnBrk="0" hangingPunct="1">
                        <a:lnSpc>
                          <a:spcPct val="100000"/>
                        </a:lnSpc>
                        <a:spcBef>
                          <a:spcPct val="20000"/>
                        </a:spcBef>
                        <a:spcAft>
                          <a:spcPct val="0"/>
                        </a:spcAft>
                        <a:buClrTx/>
                        <a:buSzTx/>
                        <a:buFontTx/>
                        <a:buNone/>
                        <a:tabLst/>
                      </a:pPr>
                      <a:r>
                        <a:rPr kumimoji="0" lang="ru-RU" sz="1200" b="0" i="0" u="none" strike="noStrike" cap="none" normalizeH="0" baseline="0" dirty="0" smtClean="0">
                          <a:ln>
                            <a:noFill/>
                          </a:ln>
                          <a:solidFill>
                            <a:schemeClr val="tx1"/>
                          </a:solidFill>
                          <a:effectLst/>
                          <a:latin typeface="Verdana" pitchFamily="34" charset="0"/>
                        </a:rPr>
                        <a:t>Словно</a:t>
                      </a:r>
                    </a:p>
                    <a:p>
                      <a:pPr marL="0" marR="0" lvl="0" indent="0" algn="l" defTabSz="914400" rtl="0" eaLnBrk="1" fontAlgn="base" latinLnBrk="0" hangingPunct="1">
                        <a:lnSpc>
                          <a:spcPct val="100000"/>
                        </a:lnSpc>
                        <a:spcBef>
                          <a:spcPct val="20000"/>
                        </a:spcBef>
                        <a:spcAft>
                          <a:spcPct val="0"/>
                        </a:spcAft>
                        <a:buClrTx/>
                        <a:buSzTx/>
                        <a:buFontTx/>
                        <a:buNone/>
                        <a:tabLst/>
                      </a:pPr>
                      <a:r>
                        <a:rPr kumimoji="0" lang="ru-RU" sz="1200" b="0" i="0" u="none" strike="noStrike" cap="none" normalizeH="0" baseline="0" dirty="0" smtClean="0">
                          <a:ln>
                            <a:noFill/>
                          </a:ln>
                          <a:solidFill>
                            <a:schemeClr val="tx1"/>
                          </a:solidFill>
                          <a:effectLst/>
                          <a:latin typeface="Verdana" pitchFamily="34" charset="0"/>
                        </a:rPr>
                        <a:t>Тем не менее</a:t>
                      </a:r>
                    </a:p>
                    <a:p>
                      <a:pPr marL="0" marR="0" lvl="0" indent="0" algn="l" defTabSz="914400" rtl="0" eaLnBrk="1" fontAlgn="base" latinLnBrk="0" hangingPunct="1">
                        <a:lnSpc>
                          <a:spcPct val="100000"/>
                        </a:lnSpc>
                        <a:spcBef>
                          <a:spcPct val="20000"/>
                        </a:spcBef>
                        <a:spcAft>
                          <a:spcPct val="0"/>
                        </a:spcAft>
                        <a:buClrTx/>
                        <a:buSzTx/>
                        <a:buFontTx/>
                        <a:buNone/>
                        <a:tabLst/>
                      </a:pPr>
                      <a:r>
                        <a:rPr kumimoji="0" lang="ru-RU" sz="1200" b="0" i="0" u="none" strike="noStrike" cap="none" normalizeH="0" baseline="0" dirty="0" smtClean="0">
                          <a:ln>
                            <a:noFill/>
                          </a:ln>
                          <a:solidFill>
                            <a:schemeClr val="tx1"/>
                          </a:solidFill>
                          <a:effectLst/>
                          <a:latin typeface="Verdana" pitchFamily="34" charset="0"/>
                        </a:rPr>
                        <a:t>Только</a:t>
                      </a:r>
                    </a:p>
                    <a:p>
                      <a:pPr marL="0" marR="0" lvl="0" indent="0" algn="l" defTabSz="914400" rtl="0" eaLnBrk="1" fontAlgn="base" latinLnBrk="0" hangingPunct="1">
                        <a:lnSpc>
                          <a:spcPct val="100000"/>
                        </a:lnSpc>
                        <a:spcBef>
                          <a:spcPct val="20000"/>
                        </a:spcBef>
                        <a:spcAft>
                          <a:spcPct val="0"/>
                        </a:spcAft>
                        <a:buClrTx/>
                        <a:buSzTx/>
                        <a:buFontTx/>
                        <a:buNone/>
                        <a:tabLst/>
                      </a:pPr>
                      <a:r>
                        <a:rPr kumimoji="0" lang="ru-RU" sz="1200" b="0" i="0" u="none" strike="noStrike" cap="none" normalizeH="0" baseline="0" dirty="0" smtClean="0">
                          <a:ln>
                            <a:noFill/>
                          </a:ln>
                          <a:solidFill>
                            <a:schemeClr val="tx1"/>
                          </a:solidFill>
                          <a:effectLst/>
                          <a:latin typeface="Verdana" pitchFamily="34" charset="0"/>
                        </a:rPr>
                        <a:t>якобы</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ransition>
    <p:wedge/>
  </p:transition>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133</TotalTime>
  <Words>1132</Words>
  <Application>Microsoft Office PowerPoint</Application>
  <PresentationFormat>Экран (4:3)</PresentationFormat>
  <Paragraphs>111</Paragraphs>
  <Slides>9</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9</vt:i4>
      </vt:variant>
    </vt:vector>
  </HeadingPairs>
  <TitlesOfParts>
    <vt:vector size="10" baseType="lpstr">
      <vt:lpstr>Тема Office</vt:lpstr>
      <vt:lpstr>Предложения, осложненные вводными словами и предложениями </vt:lpstr>
      <vt:lpstr>Что такое «вводные слова»?</vt:lpstr>
      <vt:lpstr>Слайд 3</vt:lpstr>
      <vt:lpstr>Слайд 4</vt:lpstr>
      <vt:lpstr>Слайд 5</vt:lpstr>
      <vt:lpstr>В качестве вводных слов могут выступать:</vt:lpstr>
      <vt:lpstr>Слайд 7</vt:lpstr>
      <vt:lpstr>Знаки препинания при вводных словах и предложениях</vt:lpstr>
      <vt:lpstr>Как отличить вводные слова от членов предложения?</vt:lpstr>
    </vt:vector>
  </TitlesOfParts>
  <Company>дом</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Предложения, осложненные вводными словами и предложениями </dc:title>
  <dc:creator>пользователь</dc:creator>
  <cp:lastModifiedBy>Дмитрий Каленюк</cp:lastModifiedBy>
  <cp:revision>10</cp:revision>
  <dcterms:created xsi:type="dcterms:W3CDTF">2009-04-08T18:39:08Z</dcterms:created>
  <dcterms:modified xsi:type="dcterms:W3CDTF">2012-02-10T14:13:18Z</dcterms:modified>
</cp:coreProperties>
</file>