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47D860D-E573-40A8-BC8E-332972166B8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1EF9B12-01E7-41E8-9B1B-0FA7BB49B1F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D860D-E573-40A8-BC8E-332972166B8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9B12-01E7-41E8-9B1B-0FA7BB49B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D860D-E573-40A8-BC8E-332972166B8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9B12-01E7-41E8-9B1B-0FA7BB49B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47D860D-E573-40A8-BC8E-332972166B8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1EF9B12-01E7-41E8-9B1B-0FA7BB49B1F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47D860D-E573-40A8-BC8E-332972166B8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1EF9B12-01E7-41E8-9B1B-0FA7BB49B1F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D860D-E573-40A8-BC8E-332972166B8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9B12-01E7-41E8-9B1B-0FA7BB49B1F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D860D-E573-40A8-BC8E-332972166B8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9B12-01E7-41E8-9B1B-0FA7BB49B1F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47D860D-E573-40A8-BC8E-332972166B8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1EF9B12-01E7-41E8-9B1B-0FA7BB49B1F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D860D-E573-40A8-BC8E-332972166B8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EF9B12-01E7-41E8-9B1B-0FA7BB49B1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47D860D-E573-40A8-BC8E-332972166B8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1EF9B12-01E7-41E8-9B1B-0FA7BB49B1F3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47D860D-E573-40A8-BC8E-332972166B8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1EF9B12-01E7-41E8-9B1B-0FA7BB49B1F3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47D860D-E573-40A8-BC8E-332972166B89}" type="datetimeFigureOut">
              <a:rPr lang="ru-RU" smtClean="0"/>
              <a:t>21.02.2012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1EF9B12-01E7-41E8-9B1B-0FA7BB49B1F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Настенная полочка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ПТО «Столярное дело»</a:t>
            </a:r>
          </a:p>
          <a:p>
            <a:r>
              <a:rPr lang="ru-RU" dirty="0" smtClean="0"/>
              <a:t>г.Усть-Лабинск</a:t>
            </a:r>
          </a:p>
          <a:p>
            <a:r>
              <a:rPr lang="ru-RU" dirty="0" smtClean="0"/>
              <a:t>2012г.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remontyes.ru/uploads/posts/2012-01/1327430237_polka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6726644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remontyes.ru/uploads/posts/2012-01/1327430317_polka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7985396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remontyes.ru/uploads/posts/2012-01/1327430261_polka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1" y="357166"/>
            <a:ext cx="7583939" cy="5715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remontyes.ru/uploads/posts/2012-01/1327430253_polka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52"/>
            <a:ext cx="7866296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remontyes.ru/uploads/posts/2012-01/1327430251_polka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4714908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remontyes.ru/uploads/posts/2012-02/1329463133_che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5" y="285728"/>
            <a:ext cx="7664207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remontyes.ru/uploads/posts/2012-02/1329463189_chem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7685742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Полка книжная большая (арт.503) (СТЛ 70-7,2) 3-х яр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285728"/>
            <a:ext cx="3518179" cy="4071966"/>
          </a:xfrm>
          <a:prstGeom prst="rect">
            <a:avLst/>
          </a:prstGeom>
          <a:noFill/>
        </p:spPr>
      </p:pic>
      <p:pic>
        <p:nvPicPr>
          <p:cNvPr id="29700" name="Picture 4" descr="Полка-3 Скандинав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4214818"/>
            <a:ext cx="4565583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Стеллаж &quot;Скандинавия&quot; с ящикам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09" y="571480"/>
            <a:ext cx="6570075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Стеллаж 3-х секционный (1830x1260x270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428604"/>
            <a:ext cx="4572032" cy="64576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remontyes.ru/uploads/posts/2012-01/1327430285_polka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7" y="285728"/>
            <a:ext cx="7723025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remontyes.ru/uploads/posts/2012-01/1327430267_polka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14290"/>
            <a:ext cx="5857916" cy="64712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remontyes.ru/uploads/posts/2012-01/1327430277_polka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5" y="214290"/>
            <a:ext cx="8216035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remontyes.ru/uploads/posts/2012-01/1327430226_polka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28604"/>
            <a:ext cx="5000660" cy="63579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remontyes.ru/uploads/posts/2012-01/1327428857_pol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1" y="357166"/>
            <a:ext cx="6643885" cy="59293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remontyes.ru/uploads/posts/2012-01/1327430219_polka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428604"/>
            <a:ext cx="8264635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remontyes.ru/uploads/posts/2012-01/1327430297_polka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285728"/>
            <a:ext cx="6498685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remontyes.ru/uploads/posts/2012-01/1327430304_polka8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214290"/>
            <a:ext cx="8251089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</TotalTime>
  <Words>11</Words>
  <Application>Microsoft Office PowerPoint</Application>
  <PresentationFormat>Экран (4:3)</PresentationFormat>
  <Paragraphs>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Эркер</vt:lpstr>
      <vt:lpstr>Настенная полочка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Настенная полочка </dc:title>
  <dc:creator>Владимир</dc:creator>
  <cp:lastModifiedBy>Владимир</cp:lastModifiedBy>
  <cp:revision>2</cp:revision>
  <dcterms:created xsi:type="dcterms:W3CDTF">2012-02-21T16:01:55Z</dcterms:created>
  <dcterms:modified xsi:type="dcterms:W3CDTF">2012-02-21T16:18:40Z</dcterms:modified>
</cp:coreProperties>
</file>