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451FE-0AEA-43F2-A40E-335A47AF524D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CAF33-884C-4272-891B-C3C4816EF8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4%D1%80%D0%B5%D0%B2%D0%B5%D1%81%D0%B8%D0%BD%D0%B0" TargetMode="External"/><Relationship Id="rId3" Type="http://schemas.openxmlformats.org/officeDocument/2006/relationships/hyperlink" Target="http://ru.wikipedia.org/wiki/%D0%9C%D0%B5%D0%B1%D0%B5%D0%BB%D1%8C" TargetMode="External"/><Relationship Id="rId7" Type="http://schemas.openxmlformats.org/officeDocument/2006/relationships/hyperlink" Target="http://ru.wikipedia.org/wiki/%D0%A4%D0%B0%D0%BD%D0%B5%D1%80%D0%B0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4%D1%80%D0%B5%D0%B2%D0%B5%D1%81%D0%BD%D0%BE%D0%B2%D0%BE%D0%BB%D0%BE%D0%BA%D0%BD%D0%B8%D1%81%D1%82%D0%B0%D1%8F_%D0%BF%D0%BB%D0%B8%D1%82%D0%B0_%D1%81%D1%80%D0%B5%D0%B4%D0%BD%D0%B5%D0%B9_%D0%BF%D0%BB%D0%BE%D1%82%D0%BD%D0%BE%D1%81%D1%82%D0%B8" TargetMode="External"/><Relationship Id="rId5" Type="http://schemas.openxmlformats.org/officeDocument/2006/relationships/hyperlink" Target="http://ru.wikipedia.org/wiki/%D0%94%D1%80%D0%B5%D0%B2%D0%B5%D1%81%D0%BD%D0%BE-%D1%81%D1%82%D1%80%D1%83%D0%B6%D0%B5%D1%87%D0%BD%D0%B0%D1%8F_%D0%BF%D0%BB%D0%B8%D1%82%D0%B0" TargetMode="External"/><Relationship Id="rId4" Type="http://schemas.openxmlformats.org/officeDocument/2006/relationships/hyperlink" Target="http://ru.wikipedia.org/wiki/%D0%A8%D1%83%D1%80%D1%83%D0%BF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doit-yourself.ru/people/user/1/blog/259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FF00"/>
                </a:solidFill>
              </a:rPr>
              <a:t>Конструируем настенную полочку для книг</a:t>
            </a: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ГБС(к)ОУ школа №29</a:t>
            </a:r>
          </a:p>
          <a:p>
            <a:r>
              <a:rPr lang="ru-RU" dirty="0">
                <a:solidFill>
                  <a:srgbClr val="FFC000"/>
                </a:solidFill>
              </a:rPr>
              <a:t>г</a:t>
            </a:r>
            <a:r>
              <a:rPr lang="ru-RU" dirty="0" smtClean="0">
                <a:solidFill>
                  <a:srgbClr val="FFC000"/>
                </a:solidFill>
              </a:rPr>
              <a:t>. Усть-Лабинск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2012г.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thumb/1/19/%D0%9A%D0%BE%D0%BD%D1%84%D0%B8%D1%80%D0%BC%D0%B0%D1%82.JPG/250px-%D0%9A%D0%BE%D0%BD%D1%84%D0%B8%D1%80%D0%BC%D0%B0%D1%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5414845" cy="407196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00166" y="435769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err="1" smtClean="0"/>
              <a:t>Конфирмат</a:t>
            </a:r>
            <a:r>
              <a:rPr lang="ru-RU" dirty="0" smtClean="0"/>
              <a:t> — одноэлементная </a:t>
            </a:r>
            <a:r>
              <a:rPr lang="ru-RU" dirty="0" smtClean="0">
                <a:hlinkClick r:id="rId3" tooltip="Мебель"/>
              </a:rPr>
              <a:t>мебельная</a:t>
            </a:r>
            <a:r>
              <a:rPr lang="ru-RU" dirty="0" smtClean="0"/>
              <a:t> стяжка в виде специального </a:t>
            </a:r>
            <a:r>
              <a:rPr lang="ru-RU" dirty="0" smtClean="0">
                <a:hlinkClick r:id="rId4" tooltip="Шуруп"/>
              </a:rPr>
              <a:t>шурупа</a:t>
            </a:r>
            <a:r>
              <a:rPr lang="ru-RU" dirty="0" smtClean="0"/>
              <a:t> с потайной головкой и тупым концом, которая используется для соединения перпендикулярно расположенных друг к другу листов из древесных материалов (</a:t>
            </a:r>
            <a:r>
              <a:rPr lang="ru-RU" dirty="0" smtClean="0">
                <a:hlinkClick r:id="rId5" tooltip="Древесно-стружечная плита"/>
              </a:rPr>
              <a:t>ДСП</a:t>
            </a:r>
            <a:r>
              <a:rPr lang="ru-RU" dirty="0" smtClean="0"/>
              <a:t>, </a:t>
            </a:r>
            <a:r>
              <a:rPr lang="ru-RU" dirty="0" err="1" smtClean="0">
                <a:hlinkClick r:id="rId6" tooltip="Древесноволокнистая плита средней плотности"/>
              </a:rPr>
              <a:t>МДФ</a:t>
            </a:r>
            <a:r>
              <a:rPr lang="ru-RU" dirty="0" err="1" smtClean="0"/>
              <a:t>,</a:t>
            </a:r>
            <a:r>
              <a:rPr lang="ru-RU" dirty="0" err="1" smtClean="0">
                <a:hlinkClick r:id="rId7" tooltip="Фанера"/>
              </a:rPr>
              <a:t>фанеры</a:t>
            </a:r>
            <a:r>
              <a:rPr lang="ru-RU" dirty="0" smtClean="0"/>
              <a:t>, массивной </a:t>
            </a:r>
            <a:r>
              <a:rPr lang="ru-RU" dirty="0" smtClean="0">
                <a:hlinkClick r:id="rId8" tooltip="Древесина"/>
              </a:rPr>
              <a:t>древесины</a:t>
            </a:r>
            <a:r>
              <a:rPr lang="ru-RU" dirty="0" smtClean="0"/>
              <a:t> и др.).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31058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hlinkClick r:id="rId2"/>
              </a:rPr>
              <a:t>http://doit-yourself.ru/people/user/1/blog/259/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28596" y="428604"/>
            <a:ext cx="7772400" cy="1470025"/>
          </a:xfrm>
        </p:spPr>
        <p:txBody>
          <a:bodyPr/>
          <a:lstStyle/>
          <a:p>
            <a:r>
              <a:rPr lang="ru-RU" dirty="0" smtClean="0"/>
              <a:t>В презентации использованы материалы интернета 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278130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285728"/>
            <a:ext cx="7620051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6143668" cy="46077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4214818"/>
            <a:ext cx="85011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90 см - для основания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2. 90 см - для спинки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3. 26 см – для левой стенки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4. 26 см – для правой стенки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5. 22,5 см – для перегородки.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5334000" cy="40005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214818"/>
            <a:ext cx="87868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Чтобы без проблем ввинтить шурупы в доски, </a:t>
            </a:r>
            <a:r>
              <a:rPr lang="ru-RU" dirty="0" smtClean="0"/>
              <a:t> </a:t>
            </a:r>
            <a:r>
              <a:rPr lang="ru-RU" dirty="0"/>
              <a:t>предварительно </a:t>
            </a:r>
            <a:r>
              <a:rPr lang="ru-RU" dirty="0" smtClean="0"/>
              <a:t>сделать </a:t>
            </a:r>
            <a:r>
              <a:rPr lang="ru-RU" dirty="0"/>
              <a:t>замеры и </a:t>
            </a:r>
            <a:r>
              <a:rPr lang="ru-RU" dirty="0" smtClean="0"/>
              <a:t>просверлить </a:t>
            </a:r>
            <a:r>
              <a:rPr lang="ru-RU" dirty="0"/>
              <a:t>небольшие отверстия. Даже, несмотря на то, что мы будем склеивать составляющие друг с другом, все-таки необходимо дополнительно скрепить их шурупами для того, чтобы: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1. Составляющие держались вместе, пока клей не высохнет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2. Обеспечить дополнительную надежность и прочность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6477044" cy="48577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5429264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этого используйте столярный клей.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• Сначала прикрепите шурупы, чтобы составляющие держались вместе.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214290"/>
            <a:ext cx="8096305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7715302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357166"/>
            <a:ext cx="7905803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лочки своими рукам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7905803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79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Конструируем настенную полочку для книг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 презентации использованы материалы интернета 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Конструируем настенную полочку для книг</dc:title>
  <dc:creator>Владимир</dc:creator>
  <cp:lastModifiedBy>Владимир</cp:lastModifiedBy>
  <cp:revision>3</cp:revision>
  <dcterms:created xsi:type="dcterms:W3CDTF">2012-02-21T16:21:12Z</dcterms:created>
  <dcterms:modified xsi:type="dcterms:W3CDTF">2012-02-21T16:53:35Z</dcterms:modified>
</cp:coreProperties>
</file>