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9B7110-8BA7-43B5-8208-D8C6B859BF5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FDC5BBF-19EA-46B5-8812-3F43E7C8CC1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obila-full.ru/furniture-projects/furniture-for-home/66-sander.html" TargetMode="External"/><Relationship Id="rId2" Type="http://schemas.openxmlformats.org/officeDocument/2006/relationships/hyperlink" Target="http://mobila-full.ru/furniture-projects/furniture-for-home/35-jig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mobila-full.ru/furniture-projects/furniture-for-home/20-edges-and-profiles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mobila-full.ru/furniture-projects/furniture-for-home/46-connection-fittings.html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mobila-full.ru/furniture-projects/furniture-for-home/99-a-shelf-under-the-phone-with-his-hands.html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Полочка под телефон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Урок в 7 классе ГБС(к)ОУ школа №29</a:t>
            </a:r>
          </a:p>
          <a:p>
            <a:r>
              <a:rPr lang="ru-RU" dirty="0" smtClean="0"/>
              <a:t>г</a:t>
            </a:r>
            <a:r>
              <a:rPr lang="ru-RU" dirty="0" smtClean="0"/>
              <a:t>.Усть-Лабинск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лочка под телеф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541257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лочка под телефон чертёж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736825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428604"/>
            <a:ext cx="84296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Спецификация  полочки под телефон: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1.    150x350 (1) – задняя стенка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2.    350x250 (2) – верхняя и нижняя полки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3.    Труба  хромированная на 25 мм (70 мм) - 2 шт.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4.    Фланцы – 4 шт.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5.    Навесы  – 2 шт.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6.    </a:t>
            </a:r>
            <a:r>
              <a:rPr lang="ru-RU" sz="2400" b="1" dirty="0" err="1"/>
              <a:t>Конфирматы</a:t>
            </a:r>
            <a:r>
              <a:rPr lang="ru-RU" sz="2400" b="1" dirty="0"/>
              <a:t> – 4шт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7.    </a:t>
            </a:r>
            <a:r>
              <a:rPr lang="ru-RU" sz="2400" b="1" dirty="0" err="1"/>
              <a:t>Саморезы</a:t>
            </a:r>
            <a:r>
              <a:rPr lang="ru-RU" sz="2400" b="1" dirty="0"/>
              <a:t> 3,5x16 – 16 шт.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Ход работы: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1.    Работа начинается с придания деталям надлежащей формы. Для этого необходимо взять металлическую линейку и начертить карандашом необходимый радиус на детали задней стенки. На чертеже указан радиус, но вы вполне можете начертить и любой другой.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12845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2.    Далее при помощи </a:t>
            </a:r>
            <a:r>
              <a:rPr lang="ru-RU" sz="2400" b="1" dirty="0">
                <a:hlinkClick r:id="rId2"/>
              </a:rPr>
              <a:t>лобзика</a:t>
            </a:r>
            <a:r>
              <a:rPr lang="ru-RU" sz="2400" b="1" dirty="0"/>
              <a:t> отпилите ненужные части детали и зашлифуйте деталь при </a:t>
            </a:r>
            <a:r>
              <a:rPr lang="ru-RU" sz="2400" b="1" dirty="0" err="1"/>
              <a:t>помощи</a:t>
            </a:r>
            <a:r>
              <a:rPr lang="ru-RU" sz="2400" b="1" dirty="0" err="1">
                <a:hlinkClick r:id="rId3"/>
              </a:rPr>
              <a:t>шлифмашинки</a:t>
            </a:r>
            <a:r>
              <a:rPr lang="ru-RU" sz="2400" b="1" dirty="0"/>
              <a:t>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3.    Эта деталь будет являться шаблоном радиуса полочки под телефон.  Используя ее, проведите радиус на оставшихся деталях и повторите процедуру, проделанную ранее с  деталью задней стенки.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4.    Проклеиваем детали </a:t>
            </a:r>
            <a:r>
              <a:rPr lang="ru-RU" sz="2400" b="1" dirty="0" err="1">
                <a:hlinkClick r:id="rId4"/>
              </a:rPr>
              <a:t>меламиновой</a:t>
            </a:r>
            <a:r>
              <a:rPr lang="ru-RU" sz="2400" b="1" dirty="0">
                <a:hlinkClick r:id="rId4"/>
              </a:rPr>
              <a:t> кромкой или АБС</a:t>
            </a:r>
            <a:r>
              <a:rPr lang="ru-RU" sz="2400" b="1" dirty="0"/>
              <a:t>. Проклеиваются все части, кроме стыкующихся.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5.    Так как наша полочка под телефон будет крепиться к стене, на детали задней стенки необходимо прикрепить навесы для гвоздей.  Но есть один нюанс, шляпка гвоздя должна свободно  заходить в навес  и цепляться за него. Для этого необходимо сделать выборку. Проделаем это при помощи фрезы на 20 мм. Крепим навес при помощи </a:t>
            </a:r>
            <a:r>
              <a:rPr lang="ru-RU" sz="2400" b="1" dirty="0" err="1"/>
              <a:t>саморезов</a:t>
            </a:r>
            <a:r>
              <a:rPr lang="ru-RU" sz="24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Изготовление радиусных детале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3714776" cy="5420542"/>
          </a:xfrm>
          <a:prstGeom prst="rect">
            <a:avLst/>
          </a:prstGeom>
          <a:noFill/>
        </p:spPr>
      </p:pic>
      <p:pic>
        <p:nvPicPr>
          <p:cNvPr id="2052" name="Picture 4" descr="Фреза 20 м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7166"/>
            <a:ext cx="4247512" cy="1857388"/>
          </a:xfrm>
          <a:prstGeom prst="rect">
            <a:avLst/>
          </a:prstGeom>
          <a:noFill/>
        </p:spPr>
      </p:pic>
      <p:pic>
        <p:nvPicPr>
          <p:cNvPr id="2054" name="Picture 6" descr="Наве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3" y="2643182"/>
            <a:ext cx="4189957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7.    Далее следует приготовить  </a:t>
            </a:r>
            <a:r>
              <a:rPr lang="ru-RU" sz="2400" b="1" dirty="0" smtClean="0"/>
              <a:t>две стойки. </a:t>
            </a:r>
            <a:r>
              <a:rPr lang="ru-RU" sz="2400" b="1" dirty="0"/>
              <a:t>Каждый кусочек должен быть равен 70 мм.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8.    Начинаем сборку. Для этого необходимо произвести разметку детали задней стенки полочки. Для этого при помощи рулетки откладываем 70 мм и проводим линию. К линии прилагаем деталь верхней полки и чертим вторую линию. У вас должно получиться место, на котором будет находиться деталь полки. 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9.     Просверлите два  отверстия для  </a:t>
            </a:r>
            <a:r>
              <a:rPr lang="ru-RU" sz="2400" b="1" dirty="0" err="1">
                <a:hlinkClick r:id="rId2"/>
              </a:rPr>
              <a:t>конфирматов</a:t>
            </a:r>
            <a:r>
              <a:rPr lang="ru-RU" sz="2400" b="1" dirty="0"/>
              <a:t>. Следите за тем, чтобы не попасть на навесы.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10.    Приложите деталь верхней полки к детали задней стенки и просверлите отверстие для </a:t>
            </a:r>
            <a:r>
              <a:rPr lang="ru-RU" sz="2400" b="1" dirty="0" err="1"/>
              <a:t>конфирмата</a:t>
            </a:r>
            <a:r>
              <a:rPr lang="ru-RU" sz="2400" b="1" dirty="0"/>
              <a:t>. Закрутите </a:t>
            </a:r>
            <a:r>
              <a:rPr lang="ru-RU" sz="2400" b="1" dirty="0" err="1"/>
              <a:t>конфирмат</a:t>
            </a:r>
            <a:r>
              <a:rPr lang="ru-RU" sz="2400" b="1" dirty="0"/>
              <a:t>. То же самое проделайте  и с другим отверстием. 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11.    Возьмите деталь нижней полки и приложите к торцу задней стенки, просверлите отверстие и закрутите </a:t>
            </a:r>
            <a:r>
              <a:rPr lang="ru-RU" sz="2400" b="1" dirty="0" err="1"/>
              <a:t>конфирмат</a:t>
            </a:r>
            <a:r>
              <a:rPr lang="ru-RU" sz="2400" b="1" dirty="0"/>
              <a:t>. Не забудьте, что нижняя полка крепиться на два </a:t>
            </a:r>
            <a:r>
              <a:rPr lang="ru-RU" sz="2400" b="1" dirty="0" err="1"/>
              <a:t>конфирмата</a:t>
            </a:r>
            <a:r>
              <a:rPr lang="ru-RU" sz="2400" b="1" dirty="0"/>
              <a:t>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/>
              <a:t>12.    Открутите нижнюю полку и вставите  </a:t>
            </a:r>
            <a:r>
              <a:rPr lang="ru-RU" sz="2400" b="1" dirty="0" smtClean="0"/>
              <a:t>стойку. </a:t>
            </a:r>
            <a:r>
              <a:rPr lang="ru-RU" sz="2400" b="1" dirty="0"/>
              <a:t>Закрутите нижнюю полку обратно.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Использованы материалы ресурса: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43576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2"/>
              </a:rPr>
              <a:t>http://mobila-full.ru/furniture-projects/furniture-for-home/99-a-shelf-under-the-phone-with-his-hands.html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</TotalTime>
  <Words>24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Полочка под телефон</vt:lpstr>
      <vt:lpstr>Слайд 2</vt:lpstr>
      <vt:lpstr>Слайд 3</vt:lpstr>
      <vt:lpstr>Слайд 4</vt:lpstr>
      <vt:lpstr>Слайд 5</vt:lpstr>
      <vt:lpstr>Слайд 6</vt:lpstr>
      <vt:lpstr>Слайд 7</vt:lpstr>
      <vt:lpstr>Использованы материалы ресурса: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Полочка под телефон</dc:title>
  <dc:creator>Владимир</dc:creator>
  <cp:lastModifiedBy>Владимир</cp:lastModifiedBy>
  <cp:revision>2</cp:revision>
  <dcterms:created xsi:type="dcterms:W3CDTF">2012-02-21T16:38:41Z</dcterms:created>
  <dcterms:modified xsi:type="dcterms:W3CDTF">2012-02-21T16:50:56Z</dcterms:modified>
</cp:coreProperties>
</file>