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1430000" cy="7772400"/>
  <p:notesSz cx="11430000" cy="7772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80897-62F1-43A0-812E-B29B4505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8EA2C7-8967-497C-A1D0-CDCDD46A5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4E54-D0B3-4898-876E-C1A9A29AEAE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CD7D38-C157-488E-BB55-9DBBF3575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58CA09-09FA-414E-ACBB-98187EBB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CD67-FD0B-465B-9579-436C652DB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2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90CFA-7F85-4193-89EB-0667B8A7F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413809"/>
            <a:ext cx="9858375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79DDC3-44E3-4362-8711-60E8DB754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813" y="2069042"/>
            <a:ext cx="9858375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D1D23F-F2AC-42C2-B274-730574017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5813" y="7203864"/>
            <a:ext cx="257175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C4E54-D0B3-4898-876E-C1A9A29AEAE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94C709-BEC2-4D58-9391-D87BF9C2B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88" y="7203864"/>
            <a:ext cx="3857625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B979F5-3B23-4782-83DF-1D82DFD80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2438" y="7203864"/>
            <a:ext cx="257175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4CD67-FD0B-465B-9579-436C652DB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99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B486A24-E2FB-43F5-9922-A5AEECDB4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97700"/>
              </a:lnSpc>
              <a:spcBef>
                <a:spcPts val="215"/>
              </a:spcBef>
            </a:pPr>
            <a:r>
              <a:rPr lang="ru-RU" sz="4500" spc="-120"/>
              <a:t>Многообразие </a:t>
            </a:r>
            <a:r>
              <a:rPr lang="ru-RU" sz="4500" spc="-114"/>
              <a:t> </a:t>
            </a:r>
            <a:r>
              <a:rPr lang="ru-RU" sz="4500" spc="-70"/>
              <a:t>в</a:t>
            </a:r>
            <a:r>
              <a:rPr lang="ru-RU" sz="4500" spc="-30"/>
              <a:t>о</a:t>
            </a:r>
            <a:r>
              <a:rPr lang="ru-RU" sz="4500" spc="-229"/>
              <a:t>д</a:t>
            </a:r>
            <a:r>
              <a:rPr lang="ru-RU" sz="4500" spc="-30"/>
              <a:t>о</a:t>
            </a:r>
            <a:r>
              <a:rPr lang="ru-RU" sz="4500" spc="-35"/>
              <a:t>р</a:t>
            </a:r>
            <a:r>
              <a:rPr lang="ru-RU" sz="4500" spc="-30"/>
              <a:t>о</a:t>
            </a:r>
            <a:r>
              <a:rPr lang="ru-RU" sz="4500" spc="-80"/>
              <a:t>с</a:t>
            </a:r>
            <a:r>
              <a:rPr lang="ru-RU" sz="4500" spc="-175"/>
              <a:t>л</a:t>
            </a:r>
            <a:r>
              <a:rPr lang="ru-RU" sz="4500" spc="-254"/>
              <a:t>е</a:t>
            </a:r>
            <a:r>
              <a:rPr lang="ru-RU" sz="4500" spc="25"/>
              <a:t>й</a:t>
            </a:r>
            <a:r>
              <a:rPr lang="ru-RU" sz="4050" spc="-509">
                <a:latin typeface="Trebuchet MS"/>
                <a:cs typeface="Trebuchet MS"/>
              </a:rPr>
              <a:t>:</a:t>
            </a:r>
            <a:r>
              <a:rPr lang="ru-RU" sz="4050" spc="-475">
                <a:latin typeface="Trebuchet MS"/>
                <a:cs typeface="Trebuchet MS"/>
              </a:rPr>
              <a:t> </a:t>
            </a:r>
            <a:r>
              <a:rPr lang="ru-RU" sz="4500" spc="-155"/>
              <a:t>з</a:t>
            </a:r>
            <a:r>
              <a:rPr lang="ru-RU" sz="4500" spc="40"/>
              <a:t>н</a:t>
            </a:r>
            <a:r>
              <a:rPr lang="ru-RU" sz="4500" spc="-260"/>
              <a:t>а</a:t>
            </a:r>
            <a:r>
              <a:rPr lang="ru-RU" sz="4500" spc="-80"/>
              <a:t>ч</a:t>
            </a:r>
            <a:r>
              <a:rPr lang="ru-RU" sz="4500" spc="-254"/>
              <a:t>е</a:t>
            </a:r>
            <a:r>
              <a:rPr lang="ru-RU" sz="4500" spc="40"/>
              <a:t>н</a:t>
            </a:r>
            <a:r>
              <a:rPr lang="ru-RU" sz="4500" spc="25"/>
              <a:t>и</a:t>
            </a:r>
            <a:r>
              <a:rPr lang="ru-RU" sz="4500" spc="-170"/>
              <a:t>е  </a:t>
            </a:r>
            <a:r>
              <a:rPr lang="ru-RU" sz="4500" spc="-95"/>
              <a:t>в</a:t>
            </a:r>
            <a:r>
              <a:rPr lang="ru-RU" sz="4500" spc="-420"/>
              <a:t> </a:t>
            </a:r>
            <a:r>
              <a:rPr lang="ru-RU" sz="4500" spc="-30"/>
              <a:t>п</a:t>
            </a:r>
            <a:r>
              <a:rPr lang="ru-RU" sz="4500" spc="-35"/>
              <a:t>р</a:t>
            </a:r>
            <a:r>
              <a:rPr lang="ru-RU" sz="4500" spc="25"/>
              <a:t>и</a:t>
            </a:r>
            <a:r>
              <a:rPr lang="ru-RU" sz="4500" spc="-35"/>
              <a:t>р</a:t>
            </a:r>
            <a:r>
              <a:rPr lang="ru-RU" sz="4500" spc="-30"/>
              <a:t>о</a:t>
            </a:r>
            <a:r>
              <a:rPr lang="ru-RU" sz="4500" spc="-229"/>
              <a:t>д</a:t>
            </a:r>
            <a:r>
              <a:rPr lang="ru-RU" sz="4500" spc="-260"/>
              <a:t>е</a:t>
            </a:r>
            <a:r>
              <a:rPr lang="ru-RU" sz="4500" spc="-440"/>
              <a:t> </a:t>
            </a:r>
            <a:r>
              <a:rPr lang="ru-RU" sz="4500" spc="35"/>
              <a:t>и</a:t>
            </a:r>
            <a:r>
              <a:rPr lang="ru-RU" sz="4500" spc="-455"/>
              <a:t> </a:t>
            </a:r>
            <a:r>
              <a:rPr lang="ru-RU" sz="4500" spc="-114"/>
              <a:t>ж</a:t>
            </a:r>
            <a:r>
              <a:rPr lang="ru-RU" sz="4500" spc="25"/>
              <a:t>и</a:t>
            </a:r>
            <a:r>
              <a:rPr lang="ru-RU" sz="4500" spc="-155"/>
              <a:t>з</a:t>
            </a:r>
            <a:r>
              <a:rPr lang="ru-RU" sz="4500" spc="40"/>
              <a:t>н</a:t>
            </a:r>
            <a:r>
              <a:rPr lang="ru-RU" sz="4500" spc="25"/>
              <a:t>и  </a:t>
            </a:r>
            <a:r>
              <a:rPr lang="ru-RU" sz="4500" spc="-145"/>
              <a:t>человека</a:t>
            </a:r>
            <a:endParaRPr lang="ru-RU" sz="4500">
              <a:latin typeface="Trebuchet MS"/>
              <a:cs typeface="Trebuchet M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DD1588-1115-4435-9507-50ADFF00AC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29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9F65381-0A1D-4851-A448-9FA360D0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pc="-285"/>
              <a:t>З</a:t>
            </a:r>
            <a:r>
              <a:rPr lang="ru-RU" spc="-215"/>
              <a:t>е</a:t>
            </a:r>
            <a:r>
              <a:rPr lang="ru-RU" spc="-120"/>
              <a:t>л</a:t>
            </a:r>
            <a:r>
              <a:rPr lang="ru-RU" spc="-215"/>
              <a:t>ё</a:t>
            </a:r>
            <a:r>
              <a:rPr lang="ru-RU" spc="10"/>
              <a:t>н</a:t>
            </a:r>
            <a:r>
              <a:rPr lang="ru-RU" spc="-145"/>
              <a:t>ы</a:t>
            </a:r>
            <a:r>
              <a:rPr lang="ru-RU" spc="-220"/>
              <a:t>е</a:t>
            </a:r>
            <a:r>
              <a:rPr lang="ru-RU" spc="-395"/>
              <a:t> </a:t>
            </a:r>
            <a:r>
              <a:rPr lang="ru-RU" spc="-45"/>
              <a:t>в</a:t>
            </a:r>
            <a:r>
              <a:rPr lang="ru-RU" spc="-70"/>
              <a:t>о</a:t>
            </a:r>
            <a:r>
              <a:rPr lang="ru-RU" spc="-165"/>
              <a:t>д</a:t>
            </a:r>
            <a:r>
              <a:rPr lang="ru-RU" spc="-70"/>
              <a:t>о</a:t>
            </a:r>
            <a:r>
              <a:rPr lang="ru-RU" spc="10"/>
              <a:t>р</a:t>
            </a:r>
            <a:r>
              <a:rPr lang="ru-RU" spc="-70"/>
              <a:t>о</a:t>
            </a:r>
            <a:r>
              <a:rPr lang="ru-RU" spc="-80"/>
              <a:t>с</a:t>
            </a:r>
            <a:r>
              <a:rPr lang="ru-RU" spc="-120"/>
              <a:t>л</a:t>
            </a:r>
            <a:r>
              <a:rPr lang="ru-RU" spc="30"/>
              <a:t>и</a:t>
            </a:r>
            <a:endParaRPr lang="ru-RU" spc="3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A99B1A-0E7F-40E9-9567-9A00BC5EAA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43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2660B79-24BB-4B14-A86A-09EFD6A5D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pc="-330"/>
              <a:t>К</a:t>
            </a:r>
            <a:r>
              <a:rPr lang="ru-RU" spc="-65"/>
              <a:t>р</a:t>
            </a:r>
            <a:r>
              <a:rPr lang="ru-RU" spc="-220"/>
              <a:t>а</a:t>
            </a:r>
            <a:r>
              <a:rPr lang="ru-RU" spc="-155"/>
              <a:t>с</a:t>
            </a:r>
            <a:r>
              <a:rPr lang="ru-RU" spc="10"/>
              <a:t>н</a:t>
            </a:r>
            <a:r>
              <a:rPr lang="ru-RU" spc="-145"/>
              <a:t>ы</a:t>
            </a:r>
            <a:r>
              <a:rPr lang="ru-RU" spc="-220"/>
              <a:t>е</a:t>
            </a:r>
            <a:r>
              <a:rPr lang="ru-RU" spc="-395"/>
              <a:t> </a:t>
            </a:r>
            <a:r>
              <a:rPr lang="ru-RU" spc="-45"/>
              <a:t>в</a:t>
            </a:r>
            <a:r>
              <a:rPr lang="ru-RU" spc="-70"/>
              <a:t>о</a:t>
            </a:r>
            <a:r>
              <a:rPr lang="ru-RU" spc="-165"/>
              <a:t>д</a:t>
            </a:r>
            <a:r>
              <a:rPr lang="ru-RU" spc="-70"/>
              <a:t>о</a:t>
            </a:r>
            <a:r>
              <a:rPr lang="ru-RU" spc="10"/>
              <a:t>р</a:t>
            </a:r>
            <a:r>
              <a:rPr lang="ru-RU" spc="-70"/>
              <a:t>о</a:t>
            </a:r>
            <a:r>
              <a:rPr lang="ru-RU" spc="-80"/>
              <a:t>с</a:t>
            </a:r>
            <a:r>
              <a:rPr lang="ru-RU" spc="-120"/>
              <a:t>л</a:t>
            </a:r>
            <a:r>
              <a:rPr lang="ru-RU" spc="30"/>
              <a:t>и</a:t>
            </a:r>
            <a:endParaRPr lang="ru-RU" spc="3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7100F3-C6CC-4A02-A4A9-FD320D87F1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5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B9E49C0-0BDA-4410-8A77-BDE6991F2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pc="-360"/>
              <a:t>Б</a:t>
            </a:r>
            <a:r>
              <a:rPr lang="ru-RU" spc="-155"/>
              <a:t>у</a:t>
            </a:r>
            <a:r>
              <a:rPr lang="ru-RU" spc="10"/>
              <a:t>р</a:t>
            </a:r>
            <a:r>
              <a:rPr lang="ru-RU" spc="-145"/>
              <a:t>ы</a:t>
            </a:r>
            <a:r>
              <a:rPr lang="ru-RU" spc="-220"/>
              <a:t>е</a:t>
            </a:r>
            <a:r>
              <a:rPr lang="ru-RU" spc="-395"/>
              <a:t> </a:t>
            </a:r>
            <a:r>
              <a:rPr lang="ru-RU" spc="-45"/>
              <a:t>в</a:t>
            </a:r>
            <a:r>
              <a:rPr lang="ru-RU" spc="-70"/>
              <a:t>о</a:t>
            </a:r>
            <a:r>
              <a:rPr lang="ru-RU" spc="-165"/>
              <a:t>д</a:t>
            </a:r>
            <a:r>
              <a:rPr lang="ru-RU" spc="-70"/>
              <a:t>о</a:t>
            </a:r>
            <a:r>
              <a:rPr lang="ru-RU" spc="10"/>
              <a:t>р</a:t>
            </a:r>
            <a:r>
              <a:rPr lang="ru-RU" spc="-70"/>
              <a:t>о</a:t>
            </a:r>
            <a:r>
              <a:rPr lang="ru-RU" spc="-80"/>
              <a:t>с</a:t>
            </a:r>
            <a:r>
              <a:rPr lang="ru-RU" spc="-120"/>
              <a:t>л</a:t>
            </a:r>
            <a:r>
              <a:rPr lang="ru-RU" spc="30"/>
              <a:t>и</a:t>
            </a:r>
            <a:endParaRPr lang="ru-RU" spc="3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550D07-831D-42A2-A66B-0F16482013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05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B2D8581-55B4-4B0D-A824-24842958F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ts val="4350"/>
              </a:lnSpc>
              <a:spcBef>
                <a:spcPts val="360"/>
              </a:spcBef>
            </a:pPr>
            <a:r>
              <a:rPr lang="ru-RU" spc="-310"/>
              <a:t>П</a:t>
            </a:r>
            <a:r>
              <a:rPr lang="ru-RU" spc="10"/>
              <a:t>р</a:t>
            </a:r>
            <a:r>
              <a:rPr lang="ru-RU" spc="-215"/>
              <a:t>е</a:t>
            </a:r>
            <a:r>
              <a:rPr lang="ru-RU" spc="10"/>
              <a:t>п</a:t>
            </a:r>
            <a:r>
              <a:rPr lang="ru-RU" spc="-220"/>
              <a:t>а</a:t>
            </a:r>
            <a:r>
              <a:rPr lang="ru-RU" spc="-65"/>
              <a:t>р</a:t>
            </a:r>
            <a:r>
              <a:rPr lang="ru-RU" spc="-295"/>
              <a:t>а</a:t>
            </a:r>
            <a:r>
              <a:rPr lang="ru-RU" spc="5"/>
              <a:t>т</a:t>
            </a:r>
            <a:r>
              <a:rPr lang="ru-RU" spc="-150"/>
              <a:t>ы</a:t>
            </a:r>
            <a:r>
              <a:rPr lang="ru-RU" spc="-390"/>
              <a:t> </a:t>
            </a:r>
            <a:r>
              <a:rPr lang="ru-RU" spc="10"/>
              <a:t>н</a:t>
            </a:r>
            <a:r>
              <a:rPr lang="ru-RU" spc="-190"/>
              <a:t>а</a:t>
            </a:r>
            <a:r>
              <a:rPr lang="ru-RU" spc="-425"/>
              <a:t> </a:t>
            </a:r>
            <a:r>
              <a:rPr lang="ru-RU" spc="-70"/>
              <a:t>о</a:t>
            </a:r>
            <a:r>
              <a:rPr lang="ru-RU" spc="-155"/>
              <a:t>с</a:t>
            </a:r>
            <a:r>
              <a:rPr lang="ru-RU" spc="10"/>
              <a:t>н</a:t>
            </a:r>
            <a:r>
              <a:rPr lang="ru-RU" spc="-70"/>
              <a:t>о</a:t>
            </a:r>
            <a:r>
              <a:rPr lang="ru-RU" spc="-45"/>
              <a:t>в</a:t>
            </a:r>
            <a:r>
              <a:rPr lang="ru-RU" spc="-220"/>
              <a:t>е</a:t>
            </a:r>
            <a:r>
              <a:rPr lang="ru-RU" spc="-395"/>
              <a:t> </a:t>
            </a:r>
            <a:r>
              <a:rPr lang="ru-RU" spc="-285"/>
              <a:t>м</a:t>
            </a:r>
            <a:r>
              <a:rPr lang="ru-RU" spc="-70"/>
              <a:t>о</a:t>
            </a:r>
            <a:r>
              <a:rPr lang="ru-RU" spc="10"/>
              <a:t>р</a:t>
            </a:r>
            <a:r>
              <a:rPr lang="ru-RU" spc="-155"/>
              <a:t>с</a:t>
            </a:r>
            <a:r>
              <a:rPr lang="ru-RU" spc="-5"/>
              <a:t>к</a:t>
            </a:r>
            <a:r>
              <a:rPr lang="ru-RU"/>
              <a:t>и</a:t>
            </a:r>
            <a:r>
              <a:rPr lang="ru-RU" spc="-135"/>
              <a:t>х  </a:t>
            </a:r>
            <a:r>
              <a:rPr lang="ru-RU" spc="-80"/>
              <a:t>водорослей</a:t>
            </a:r>
            <a:endParaRPr lang="ru-RU" spc="-8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04296D-933E-46A2-843D-3663E4D960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72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784604C-6768-4A75-BE2A-3B18E5C26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pc="-250"/>
              <a:t>Л</a:t>
            </a:r>
            <a:r>
              <a:rPr lang="ru-RU" spc="-220"/>
              <a:t>а</a:t>
            </a:r>
            <a:r>
              <a:rPr lang="ru-RU" spc="-285"/>
              <a:t>м</a:t>
            </a:r>
            <a:r>
              <a:rPr lang="ru-RU"/>
              <a:t>и</a:t>
            </a:r>
            <a:r>
              <a:rPr lang="ru-RU" spc="10"/>
              <a:t>н</a:t>
            </a:r>
            <a:r>
              <a:rPr lang="ru-RU" spc="-220"/>
              <a:t>а</a:t>
            </a:r>
            <a:r>
              <a:rPr lang="ru-RU" spc="10"/>
              <a:t>р</a:t>
            </a:r>
            <a:r>
              <a:rPr lang="ru-RU"/>
              <a:t>и</a:t>
            </a:r>
            <a:r>
              <a:rPr lang="ru-RU" spc="-100"/>
              <a:t>я</a:t>
            </a:r>
            <a:endParaRPr lang="ru-RU" spc="-1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993764-56BC-453D-A738-99747D3C58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1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EEEE40E-0F3E-4D1F-A169-460A0440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68350">
              <a:lnSpc>
                <a:spcPct val="100000"/>
              </a:lnSpc>
              <a:spcBef>
                <a:spcPts val="110"/>
              </a:spcBef>
            </a:pPr>
            <a:r>
              <a:rPr lang="ru-RU" spc="-110"/>
              <a:t>Спирулина</a:t>
            </a:r>
            <a:endParaRPr lang="ru-RU" spc="-11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9ED274-EF7C-47A2-A8ED-904933B55D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013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Произвольный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Trebuchet MS</vt:lpstr>
      <vt:lpstr>Тема Office</vt:lpstr>
      <vt:lpstr>Многообразие  водорослей: значение  в природе и жизни  человека</vt:lpstr>
      <vt:lpstr>Зелёные водоросли</vt:lpstr>
      <vt:lpstr>Красные водоросли</vt:lpstr>
      <vt:lpstr>Бурые водоросли</vt:lpstr>
      <vt:lpstr>Препараты на основе морских  водорослей</vt:lpstr>
      <vt:lpstr>Ламинария</vt:lpstr>
      <vt:lpstr>Спирулина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2023-05-25T10:33:10Z</dcterms:created>
  <dcterms:modified xsi:type="dcterms:W3CDTF">2023-05-25T10:33:10Z</dcterms:modified>
</cp:coreProperties>
</file>